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57" r:id="rId5"/>
    <p:sldId id="265" r:id="rId6"/>
    <p:sldId id="266" r:id="rId7"/>
    <p:sldId id="267" r:id="rId8"/>
    <p:sldId id="275" r:id="rId9"/>
    <p:sldId id="276" r:id="rId10"/>
    <p:sldId id="258" r:id="rId11"/>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varScale="1">
        <p:scale>
          <a:sx n="116" d="100"/>
          <a:sy n="116" d="100"/>
        </p:scale>
        <p:origin x="336" y="102"/>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5" d="100"/>
          <a:sy n="95" d="100"/>
        </p:scale>
        <p:origin x="291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23" Type="http://schemas.microsoft.com/office/2015/10/relationships/revisionInfo" Target="revisionInfo.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43A1788-5876-4F91-98A6-7207053F9375}" type="datetime2">
              <a:rPr lang="zh-CN" altLang="en-US" smtClean="0">
                <a:latin typeface="微软雅黑" panose="020B0503020204020204" pitchFamily="34" charset="-122"/>
                <a:ea typeface="微软雅黑" panose="020B0503020204020204" pitchFamily="34" charset="-122"/>
              </a:rPr>
              <a:t>2018年2月23日</a:t>
            </a:fld>
            <a:endParaRPr 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latin typeface="微软雅黑" panose="020B0503020204020204" pitchFamily="34" charset="-122"/>
              <a:ea typeface="微软雅黑" panose="020B0503020204020204" pitchFamily="34" charset="-122"/>
            </a:endParaRPr>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US" smtClean="0">
                <a:latin typeface="微软雅黑" panose="020B0503020204020204" pitchFamily="34" charset="-122"/>
                <a:ea typeface="微软雅黑" panose="020B0503020204020204" pitchFamily="34" charset="-122"/>
              </a:rPr>
              <a:t>‹#›</a:t>
            </a:fld>
            <a:endParaRPr 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E3823E9E-F202-4B1F-B3BB-9AA2A7AE0891}" type="datetime2">
              <a:rPr lang="zh-CN" altLang="en-US" smtClean="0"/>
              <a:pPr/>
              <a:t>2018年2月23日</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534C2EF-8A97-4DAF-B099-E567883644D6}" type="slidenum">
              <a:rPr lang="en-US" smtClean="0"/>
              <a:pPr/>
              <a:t>‹#›</a:t>
            </a:fld>
            <a:endParaRPr lang="en-US"/>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a:lstStyle/>
          <a:p>
            <a:pPr rtl="0"/>
            <a:fld id="{5534C2EF-8A97-4DAF-B099-E567883644D6}" type="slidenum">
              <a:rPr lang="en-US" smtClean="0"/>
              <a:t>1</a:t>
            </a:fld>
            <a:endParaRPr lang="en-US"/>
          </a:p>
        </p:txBody>
      </p:sp>
    </p:spTree>
    <p:extLst>
      <p:ext uri="{BB962C8B-B14F-4D97-AF65-F5344CB8AC3E}">
        <p14:creationId xmlns:p14="http://schemas.microsoft.com/office/powerpoint/2010/main" val="1545350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dirty="0">
                <a:latin typeface="微软雅黑" panose="020B0503020204020204" pitchFamily="34" charset="-122"/>
                <a:ea typeface="微软雅黑" panose="020B0503020204020204" pitchFamily="34" charset="-122"/>
              </a:rPr>
              <a:t>注释：若要更改此幻灯片上的图像，请选择图片，并将其删除。然后单击占位符中的“插入图片”图标，插入自己的图像。</a:t>
            </a:r>
          </a:p>
        </p:txBody>
      </p:sp>
      <p:sp>
        <p:nvSpPr>
          <p:cNvPr id="4" name="幻灯片编号占位符 3"/>
          <p:cNvSpPr>
            <a:spLocks noGrp="1"/>
          </p:cNvSpPr>
          <p:nvPr>
            <p:ph type="sldNum" sz="quarter" idx="10"/>
          </p:nvPr>
        </p:nvSpPr>
        <p:spPr/>
        <p:txBody>
          <a:bodyPr rtlCol="0"/>
          <a:lstStyle/>
          <a:p>
            <a:pPr rtl="0"/>
            <a:fld id="{5534C2EF-8A97-4DAF-B099-E567883644D6}" type="slidenum">
              <a:rPr lang="en-US" smtClean="0"/>
              <a:t>2</a:t>
            </a:fld>
            <a:endParaRPr lang="en-US"/>
          </a:p>
        </p:txBody>
      </p:sp>
    </p:spTree>
    <p:extLst>
      <p:ext uri="{BB962C8B-B14F-4D97-AF65-F5344CB8AC3E}">
        <p14:creationId xmlns:p14="http://schemas.microsoft.com/office/powerpoint/2010/main" val="3886014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dirty="0">
                <a:latin typeface="微软雅黑" panose="020B0503020204020204" pitchFamily="34" charset="-122"/>
                <a:ea typeface="微软雅黑" panose="020B0503020204020204" pitchFamily="34" charset="-122"/>
              </a:rPr>
              <a:t>注释：若要更改此幻灯片上的图像，请选择图片，并将其删除。然后单击占位符中的“插入图片”图标，插入自己的图像。</a:t>
            </a:r>
          </a:p>
        </p:txBody>
      </p:sp>
      <p:sp>
        <p:nvSpPr>
          <p:cNvPr id="4" name="幻灯片编号占位符 3"/>
          <p:cNvSpPr>
            <a:spLocks noGrp="1"/>
          </p:cNvSpPr>
          <p:nvPr>
            <p:ph type="sldNum" sz="quarter" idx="10"/>
          </p:nvPr>
        </p:nvSpPr>
        <p:spPr/>
        <p:txBody>
          <a:bodyPr rtlCol="0"/>
          <a:lstStyle/>
          <a:p>
            <a:pPr rtl="0"/>
            <a:fld id="{5534C2EF-8A97-4DAF-B099-E567883644D6}" type="slidenum">
              <a:rPr lang="en-US" smtClean="0"/>
              <a:t>3</a:t>
            </a:fld>
            <a:endParaRPr lang="en-US"/>
          </a:p>
        </p:txBody>
      </p:sp>
    </p:spTree>
    <p:extLst>
      <p:ext uri="{BB962C8B-B14F-4D97-AF65-F5344CB8AC3E}">
        <p14:creationId xmlns:p14="http://schemas.microsoft.com/office/powerpoint/2010/main" val="3727004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dirty="0">
                <a:latin typeface="微软雅黑" panose="020B0503020204020204" pitchFamily="34" charset="-122"/>
                <a:ea typeface="微软雅黑" panose="020B0503020204020204" pitchFamily="34" charset="-122"/>
              </a:rPr>
              <a:t>注释：若要更改此幻灯片上的图像，请选择图片，并将其删除。然后单击占位符中的“插入图片”图标，插入自己的图像。</a:t>
            </a:r>
          </a:p>
        </p:txBody>
      </p:sp>
      <p:sp>
        <p:nvSpPr>
          <p:cNvPr id="4" name="幻灯片编号占位符 3"/>
          <p:cNvSpPr>
            <a:spLocks noGrp="1"/>
          </p:cNvSpPr>
          <p:nvPr>
            <p:ph type="sldNum" sz="quarter" idx="10"/>
          </p:nvPr>
        </p:nvSpPr>
        <p:spPr/>
        <p:txBody>
          <a:bodyPr rtlCol="0"/>
          <a:lstStyle/>
          <a:p>
            <a:pPr rtl="0"/>
            <a:fld id="{5534C2EF-8A97-4DAF-B099-E567883644D6}" type="slidenum">
              <a:rPr lang="en-US" smtClean="0"/>
              <a:t>4</a:t>
            </a:fld>
            <a:endParaRPr lang="en-US"/>
          </a:p>
        </p:txBody>
      </p:sp>
    </p:spTree>
    <p:extLst>
      <p:ext uri="{BB962C8B-B14F-4D97-AF65-F5344CB8AC3E}">
        <p14:creationId xmlns:p14="http://schemas.microsoft.com/office/powerpoint/2010/main" val="2235521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dirty="0">
                <a:latin typeface="微软雅黑" panose="020B0503020204020204" pitchFamily="34" charset="-122"/>
                <a:ea typeface="微软雅黑" panose="020B0503020204020204" pitchFamily="34" charset="-122"/>
              </a:rPr>
              <a:t>注释：若要更改此幻灯片上的图像，请选择图片，并将其删除。然后单击占位符中的“插入图片”图标，插入自己的图像。</a:t>
            </a:r>
          </a:p>
        </p:txBody>
      </p:sp>
      <p:sp>
        <p:nvSpPr>
          <p:cNvPr id="4" name="幻灯片编号占位符 3"/>
          <p:cNvSpPr>
            <a:spLocks noGrp="1"/>
          </p:cNvSpPr>
          <p:nvPr>
            <p:ph type="sldNum" sz="quarter" idx="10"/>
          </p:nvPr>
        </p:nvSpPr>
        <p:spPr/>
        <p:txBody>
          <a:bodyPr rtlCol="0"/>
          <a:lstStyle/>
          <a:p>
            <a:pPr rtl="0"/>
            <a:fld id="{5534C2EF-8A97-4DAF-B099-E567883644D6}" type="slidenum">
              <a:rPr lang="en-US" smtClean="0"/>
              <a:t>5</a:t>
            </a:fld>
            <a:endParaRPr lang="en-US"/>
          </a:p>
        </p:txBody>
      </p:sp>
    </p:spTree>
    <p:extLst>
      <p:ext uri="{BB962C8B-B14F-4D97-AF65-F5344CB8AC3E}">
        <p14:creationId xmlns:p14="http://schemas.microsoft.com/office/powerpoint/2010/main" val="2342256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dirty="0">
                <a:latin typeface="微软雅黑" panose="020B0503020204020204" pitchFamily="34" charset="-122"/>
                <a:ea typeface="微软雅黑" panose="020B0503020204020204" pitchFamily="34" charset="-122"/>
              </a:rPr>
              <a:t>注释：若要更改此幻灯片上的图像，请选择图片，并将其删除。然后单击占位符中的“插入图片”图标，插入自己的图像。</a:t>
            </a:r>
          </a:p>
        </p:txBody>
      </p:sp>
      <p:sp>
        <p:nvSpPr>
          <p:cNvPr id="4" name="幻灯片编号占位符 3"/>
          <p:cNvSpPr>
            <a:spLocks noGrp="1"/>
          </p:cNvSpPr>
          <p:nvPr>
            <p:ph type="sldNum" sz="quarter" idx="10"/>
          </p:nvPr>
        </p:nvSpPr>
        <p:spPr/>
        <p:txBody>
          <a:bodyPr rtlCol="0"/>
          <a:lstStyle/>
          <a:p>
            <a:pPr rtl="0"/>
            <a:fld id="{5534C2EF-8A97-4DAF-B099-E567883644D6}" type="slidenum">
              <a:rPr lang="en-US" smtClean="0"/>
              <a:t>6</a:t>
            </a:fld>
            <a:endParaRPr lang="en-US"/>
          </a:p>
        </p:txBody>
      </p:sp>
    </p:spTree>
    <p:extLst>
      <p:ext uri="{BB962C8B-B14F-4D97-AF65-F5344CB8AC3E}">
        <p14:creationId xmlns:p14="http://schemas.microsoft.com/office/powerpoint/2010/main" val="4289923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a:lstStyle/>
          <a:p>
            <a:pPr rtl="0"/>
            <a:fld id="{5534C2EF-8A97-4DAF-B099-E567883644D6}" type="slidenum">
              <a:rPr lang="en-US" smtClean="0"/>
              <a:t>7</a:t>
            </a:fld>
            <a:endParaRPr lang="en-US"/>
          </a:p>
        </p:txBody>
      </p:sp>
    </p:spTree>
    <p:extLst>
      <p:ext uri="{BB962C8B-B14F-4D97-AF65-F5344CB8AC3E}">
        <p14:creationId xmlns:p14="http://schemas.microsoft.com/office/powerpoint/2010/main" val="15091465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标题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zh-CN" altLang="en-US" noProof="0" smtClean="0"/>
              <a:t>单击此处编辑母版标题样式</a:t>
            </a:r>
            <a:endParaRPr lang="zh-CN" altLang="en-US" noProof="0" dirty="0"/>
          </a:p>
        </p:txBody>
      </p:sp>
      <p:sp>
        <p:nvSpPr>
          <p:cNvPr id="3" name="副标题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宋体" panose="02010600030101010101" pitchFamily="2" charset="-122"/>
                <a:ea typeface="宋体" panose="0201060003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smtClean="0"/>
              <a:t>单击此处编辑母版副标题样式</a:t>
            </a:r>
            <a:endParaRPr lang="zh-CN" altLang="en-US"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带标题的两张图片">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标题 1"/>
          <p:cNvSpPr>
            <a:spLocks noGrp="1"/>
          </p:cNvSpPr>
          <p:nvPr>
            <p:ph type="title"/>
          </p:nvPr>
        </p:nvSpPr>
        <p:spPr>
          <a:xfrm>
            <a:off x="1028580" y="5791200"/>
            <a:ext cx="8115419" cy="701674"/>
          </a:xfrm>
        </p:spPr>
        <p:txBody>
          <a:bodyPr vert="horz" lIns="91440" tIns="45720" rIns="91440" bIns="45720" rtlCol="0" anchor="b">
            <a:normAutofit/>
          </a:bodyPr>
          <a:lstStyle>
            <a:lvl1pPr>
              <a:defRPr lang="en-US" sz="2400">
                <a:solidFill>
                  <a:schemeClr val="accent1"/>
                </a:solidFill>
              </a:defRPr>
            </a:lvl1pPr>
          </a:lstStyle>
          <a:p>
            <a:pPr lvl="0" rtl="0"/>
            <a:r>
              <a:rPr lang="zh-CN" altLang="en-US" noProof="0" smtClean="0"/>
              <a:t>单击此处编辑母版标题样式</a:t>
            </a:r>
            <a:endParaRPr lang="zh-CN" altLang="en-US" noProof="0" dirty="0"/>
          </a:p>
        </p:txBody>
      </p:sp>
      <p:sp>
        <p:nvSpPr>
          <p:cNvPr id="7" name="任意多边形 5"/>
          <p:cNvSpPr>
            <a:spLocks/>
          </p:cNvSpPr>
          <p:nvPr/>
        </p:nvSpPr>
        <p:spPr bwMode="gray">
          <a:xfrm>
            <a:off x="762000" y="933449"/>
            <a:ext cx="41148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zh-CN" altLang="en-US" noProof="0" dirty="0"/>
          </a:p>
        </p:txBody>
      </p:sp>
      <p:sp>
        <p:nvSpPr>
          <p:cNvPr id="15" name="图片占位符 14" descr="为添加图像预留的空占位符。单击占位符，选择要添加的图像。"/>
          <p:cNvSpPr>
            <a:spLocks noGrp="1"/>
          </p:cNvSpPr>
          <p:nvPr>
            <p:ph type="pic" sz="quarter" idx="13"/>
          </p:nvPr>
        </p:nvSpPr>
        <p:spPr>
          <a:xfrm>
            <a:off x="992435" y="1113022"/>
            <a:ext cx="3638453"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zh-CN" altLang="en-US" noProof="0" smtClean="0"/>
              <a:t>单击图标添加图片</a:t>
            </a:r>
            <a:endParaRPr lang="zh-CN" altLang="en-US" noProof="0" dirty="0"/>
          </a:p>
        </p:txBody>
      </p:sp>
      <p:sp>
        <p:nvSpPr>
          <p:cNvPr id="17" name="文本占位符 16"/>
          <p:cNvSpPr>
            <a:spLocks noGrp="1"/>
          </p:cNvSpPr>
          <p:nvPr>
            <p:ph type="body" sz="quarter" idx="14"/>
          </p:nvPr>
        </p:nvSpPr>
        <p:spPr>
          <a:xfrm>
            <a:off x="1028581" y="5181600"/>
            <a:ext cx="3566160" cy="493776"/>
          </a:xfrm>
        </p:spPr>
        <p:txBody>
          <a:bodyPr rtlCol="0">
            <a:normAutofit/>
          </a:bodyPr>
          <a:lstStyle>
            <a:lvl1pPr marL="0" indent="0">
              <a:buNone/>
              <a:defRPr sz="18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zh-CN" altLang="en-US" noProof="0" smtClean="0"/>
              <a:t>单击此处编辑母版文本样式</a:t>
            </a:r>
          </a:p>
        </p:txBody>
      </p:sp>
      <p:sp>
        <p:nvSpPr>
          <p:cNvPr id="18" name="任意多边形 5"/>
          <p:cNvSpPr>
            <a:spLocks/>
          </p:cNvSpPr>
          <p:nvPr/>
        </p:nvSpPr>
        <p:spPr bwMode="gray">
          <a:xfrm>
            <a:off x="5300133" y="933449"/>
            <a:ext cx="41148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zh-CN" altLang="en-US" noProof="0" dirty="0"/>
          </a:p>
        </p:txBody>
      </p:sp>
      <p:sp>
        <p:nvSpPr>
          <p:cNvPr id="19" name="图片占位符 18" descr="为添加图像预留的空占位符。单击占位符，选择要添加的图像。"/>
          <p:cNvSpPr>
            <a:spLocks noGrp="1"/>
          </p:cNvSpPr>
          <p:nvPr>
            <p:ph type="pic" sz="quarter" idx="15"/>
          </p:nvPr>
        </p:nvSpPr>
        <p:spPr>
          <a:xfrm>
            <a:off x="5530568" y="1113022"/>
            <a:ext cx="3638453"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zh-CN" altLang="en-US" noProof="0" smtClean="0"/>
              <a:t>单击图标添加图片</a:t>
            </a:r>
            <a:endParaRPr lang="zh-CN" altLang="en-US" noProof="0" dirty="0"/>
          </a:p>
        </p:txBody>
      </p:sp>
      <p:sp>
        <p:nvSpPr>
          <p:cNvPr id="20" name="文本占位符 16"/>
          <p:cNvSpPr>
            <a:spLocks noGrp="1"/>
          </p:cNvSpPr>
          <p:nvPr>
            <p:ph type="body" sz="quarter" idx="16"/>
          </p:nvPr>
        </p:nvSpPr>
        <p:spPr>
          <a:xfrm>
            <a:off x="5566714" y="5181600"/>
            <a:ext cx="3566160" cy="493776"/>
          </a:xfrm>
        </p:spPr>
        <p:txBody>
          <a:bodyPr rtlCol="0">
            <a:normAutofit/>
          </a:bodyPr>
          <a:lstStyle>
            <a:lvl1pPr marL="0" indent="0">
              <a:buNone/>
              <a:defRPr sz="18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zh-CN" altLang="en-US" noProof="0" smtClean="0"/>
              <a:t>单击此处编辑母版文本样式</a:t>
            </a:r>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带标题的三张图片">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标题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zh-CN" altLang="en-US" noProof="0" smtClean="0"/>
              <a:t>单击此处编辑母版标题样式</a:t>
            </a:r>
            <a:endParaRPr lang="zh-CN" altLang="en-US" noProof="0" dirty="0"/>
          </a:p>
        </p:txBody>
      </p:sp>
      <p:sp>
        <p:nvSpPr>
          <p:cNvPr id="7" name="任意多边形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zh-CN" altLang="en-US" noProof="0" dirty="0"/>
          </a:p>
        </p:txBody>
      </p:sp>
      <p:sp>
        <p:nvSpPr>
          <p:cNvPr id="15" name="图片占位符 14" descr="为添加图像预留的空占位符。单击占位符，选择要添加的图像。"/>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zh-CN" altLang="en-US" noProof="0" smtClean="0"/>
              <a:t>单击图标添加图片</a:t>
            </a:r>
            <a:endParaRPr lang="zh-CN" altLang="en-US" noProof="0" dirty="0"/>
          </a:p>
        </p:txBody>
      </p:sp>
      <p:sp>
        <p:nvSpPr>
          <p:cNvPr id="18" name="任意多边形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zh-CN" altLang="en-US" noProof="0" dirty="0"/>
          </a:p>
        </p:txBody>
      </p:sp>
      <p:sp>
        <p:nvSpPr>
          <p:cNvPr id="19" name="图片占位符 18" descr="为添加图像预留的空占位符。单击占位符，选择要添加的图像。"/>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zh-CN" altLang="en-US" noProof="0" smtClean="0"/>
              <a:t>单击图标添加图片</a:t>
            </a:r>
            <a:endParaRPr lang="zh-CN" altLang="en-US" noProof="0" dirty="0"/>
          </a:p>
        </p:txBody>
      </p:sp>
      <p:sp>
        <p:nvSpPr>
          <p:cNvPr id="12" name="任意多边形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zh-CN" altLang="en-US" noProof="0" dirty="0"/>
          </a:p>
        </p:txBody>
      </p:sp>
      <p:sp>
        <p:nvSpPr>
          <p:cNvPr id="13" name="图片占位符 12" descr="为添加图像预留的空占位符。单击占位符，选择要添加的图像。"/>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zh-CN" altLang="en-US" noProof="0" smtClean="0"/>
              <a:t>单击图标添加图片</a:t>
            </a:r>
            <a:endParaRPr lang="zh-CN" altLang="en-US" noProof="0" dirty="0"/>
          </a:p>
        </p:txBody>
      </p:sp>
      <p:sp>
        <p:nvSpPr>
          <p:cNvPr id="17" name="文本占位符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zh-CN" altLang="en-US" noProof="0" smtClean="0"/>
              <a:t>单击此处编辑母版文本样式</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五张图片">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2" name="标题 1"/>
          <p:cNvSpPr>
            <a:spLocks noGrp="1"/>
          </p:cNvSpPr>
          <p:nvPr>
            <p:ph type="title"/>
          </p:nvPr>
        </p:nvSpPr>
        <p:spPr>
          <a:xfrm>
            <a:off x="9677400" y="365126"/>
            <a:ext cx="2133600" cy="1539874"/>
          </a:xfrm>
        </p:spPr>
        <p:txBody>
          <a:bodyPr vert="horz" lIns="91440" tIns="45720" rIns="91440" bIns="45720" rtlCol="0" anchor="b">
            <a:normAutofit/>
          </a:bodyPr>
          <a:lstStyle>
            <a:lvl1pPr>
              <a:defRPr lang="en-US" sz="2400">
                <a:solidFill>
                  <a:schemeClr val="accent1"/>
                </a:solidFill>
              </a:defRPr>
            </a:lvl1pPr>
          </a:lstStyle>
          <a:p>
            <a:pPr lvl="0" rtl="0"/>
            <a:r>
              <a:rPr lang="zh-CN" altLang="en-US" noProof="0" smtClean="0"/>
              <a:t>单击此处编辑母版标题样式</a:t>
            </a:r>
            <a:endParaRPr lang="zh-CN" altLang="en-US" noProof="0" dirty="0"/>
          </a:p>
        </p:txBody>
      </p:sp>
      <p:sp>
        <p:nvSpPr>
          <p:cNvPr id="8" name="任意多边形 5"/>
          <p:cNvSpPr>
            <a:spLocks/>
          </p:cNvSpPr>
          <p:nvPr/>
        </p:nvSpPr>
        <p:spPr bwMode="gray">
          <a:xfrm>
            <a:off x="4182533" y="265044"/>
            <a:ext cx="5232399" cy="3020023"/>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zh-CN" altLang="en-US" noProof="0" dirty="0"/>
          </a:p>
        </p:txBody>
      </p:sp>
      <p:sp>
        <p:nvSpPr>
          <p:cNvPr id="9" name="图片占位符 8" descr="为添加图像预留的空占位符。单击占位符，选择要添加的图像。"/>
          <p:cNvSpPr>
            <a:spLocks noGrp="1"/>
          </p:cNvSpPr>
          <p:nvPr>
            <p:ph type="pic" sz="quarter" idx="13"/>
          </p:nvPr>
        </p:nvSpPr>
        <p:spPr>
          <a:xfrm>
            <a:off x="4424435" y="436315"/>
            <a:ext cx="4748594" cy="2677481"/>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zh-CN" altLang="en-US" noProof="0" smtClean="0"/>
              <a:t>单击图标添加图片</a:t>
            </a:r>
            <a:endParaRPr lang="zh-CN" altLang="en-US" noProof="0" dirty="0"/>
          </a:p>
        </p:txBody>
      </p:sp>
      <p:sp>
        <p:nvSpPr>
          <p:cNvPr id="10" name="任意多边形 5"/>
          <p:cNvSpPr>
            <a:spLocks/>
          </p:cNvSpPr>
          <p:nvPr/>
        </p:nvSpPr>
        <p:spPr bwMode="gray">
          <a:xfrm>
            <a:off x="816188" y="384723"/>
            <a:ext cx="3146212" cy="1894677"/>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zh-CN" altLang="en-US" noProof="0" dirty="0"/>
          </a:p>
        </p:txBody>
      </p:sp>
      <p:sp>
        <p:nvSpPr>
          <p:cNvPr id="11" name="图片占位符 10" descr="为添加图像预留的空占位符。单击占位符，选择要添加的图像。"/>
          <p:cNvSpPr>
            <a:spLocks noGrp="1"/>
          </p:cNvSpPr>
          <p:nvPr>
            <p:ph type="pic" sz="quarter" idx="15"/>
          </p:nvPr>
        </p:nvSpPr>
        <p:spPr>
          <a:xfrm>
            <a:off x="1013022" y="538232"/>
            <a:ext cx="2752545" cy="1587658"/>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zh-CN" altLang="en-US" noProof="0" smtClean="0"/>
              <a:t>单击图标添加图片</a:t>
            </a:r>
            <a:endParaRPr lang="zh-CN" altLang="en-US" noProof="0" dirty="0"/>
          </a:p>
        </p:txBody>
      </p:sp>
      <p:sp>
        <p:nvSpPr>
          <p:cNvPr id="12" name="任意多边形 5"/>
          <p:cNvSpPr>
            <a:spLocks/>
          </p:cNvSpPr>
          <p:nvPr/>
        </p:nvSpPr>
        <p:spPr bwMode="gray">
          <a:xfrm>
            <a:off x="816188" y="2478361"/>
            <a:ext cx="3146212" cy="1894677"/>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zh-CN" altLang="en-US" noProof="0" dirty="0"/>
          </a:p>
        </p:txBody>
      </p:sp>
      <p:sp>
        <p:nvSpPr>
          <p:cNvPr id="13" name="图片占位符 12" descr="为添加图像预留的空占位符。单击占位符，选择要添加的图像。"/>
          <p:cNvSpPr>
            <a:spLocks noGrp="1"/>
          </p:cNvSpPr>
          <p:nvPr>
            <p:ph type="pic" sz="quarter" idx="16"/>
          </p:nvPr>
        </p:nvSpPr>
        <p:spPr>
          <a:xfrm>
            <a:off x="1013022" y="2631870"/>
            <a:ext cx="2752545" cy="1587658"/>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zh-CN" altLang="en-US" noProof="0" smtClean="0"/>
              <a:t>单击图标添加图片</a:t>
            </a:r>
            <a:endParaRPr lang="zh-CN" altLang="en-US" noProof="0" dirty="0"/>
          </a:p>
        </p:txBody>
      </p:sp>
      <p:sp>
        <p:nvSpPr>
          <p:cNvPr id="14" name="任意多边形 5"/>
          <p:cNvSpPr>
            <a:spLocks/>
          </p:cNvSpPr>
          <p:nvPr/>
        </p:nvSpPr>
        <p:spPr bwMode="gray">
          <a:xfrm>
            <a:off x="816188" y="4571999"/>
            <a:ext cx="3146212" cy="1894677"/>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zh-CN" altLang="en-US" noProof="0" dirty="0"/>
          </a:p>
        </p:txBody>
      </p:sp>
      <p:sp>
        <p:nvSpPr>
          <p:cNvPr id="15" name="图片占位符 14" descr="为添加图像预留的空占位符。单击占位符，选择要添加的图像。"/>
          <p:cNvSpPr>
            <a:spLocks noGrp="1"/>
          </p:cNvSpPr>
          <p:nvPr>
            <p:ph type="pic" sz="quarter" idx="17"/>
          </p:nvPr>
        </p:nvSpPr>
        <p:spPr>
          <a:xfrm>
            <a:off x="1013022" y="4725508"/>
            <a:ext cx="2752545" cy="1587658"/>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zh-CN" altLang="en-US" noProof="0" smtClean="0"/>
              <a:t>单击图标添加图片</a:t>
            </a:r>
            <a:endParaRPr lang="zh-CN" altLang="en-US" noProof="0" dirty="0"/>
          </a:p>
        </p:txBody>
      </p:sp>
      <p:sp>
        <p:nvSpPr>
          <p:cNvPr id="20" name="任意多边形 5"/>
          <p:cNvSpPr>
            <a:spLocks/>
          </p:cNvSpPr>
          <p:nvPr/>
        </p:nvSpPr>
        <p:spPr bwMode="gray">
          <a:xfrm>
            <a:off x="4182533" y="3448511"/>
            <a:ext cx="5232399" cy="3020023"/>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zh-CN" altLang="en-US" noProof="0" dirty="0"/>
          </a:p>
        </p:txBody>
      </p:sp>
      <p:sp>
        <p:nvSpPr>
          <p:cNvPr id="21" name="图片占位符 20" descr="为添加图像预留的空占位符。单击占位符，选择要添加的图像。"/>
          <p:cNvSpPr>
            <a:spLocks noGrp="1"/>
          </p:cNvSpPr>
          <p:nvPr>
            <p:ph type="pic" sz="quarter" idx="18"/>
          </p:nvPr>
        </p:nvSpPr>
        <p:spPr>
          <a:xfrm>
            <a:off x="4424435" y="3619782"/>
            <a:ext cx="4748594" cy="2677481"/>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zh-CN" altLang="en-US" noProof="0" smtClean="0"/>
              <a:t>单击图标添加图片</a:t>
            </a:r>
            <a:endParaRPr lang="zh-CN" altLang="en-US"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smtClean="0"/>
              <a:t>单击此处编辑母版标题样式</a:t>
            </a:r>
            <a:endParaRPr lang="zh-CN" altLang="en-US" noProof="0" dirty="0"/>
          </a:p>
        </p:txBody>
      </p:sp>
      <p:sp>
        <p:nvSpPr>
          <p:cNvPr id="3" name="竖排文字占位符 2"/>
          <p:cNvSpPr>
            <a:spLocks noGrp="1"/>
          </p:cNvSpPr>
          <p:nvPr>
            <p:ph type="body" orient="vert" idx="1"/>
          </p:nvPr>
        </p:nvSpPr>
        <p:spPr/>
        <p:txBody>
          <a:bodyPr vert="vert" rtlCol="0"/>
          <a:lstStyle/>
          <a:p>
            <a:pPr lvl="0" rtl="0"/>
            <a:r>
              <a:rPr lang="zh-CN" altLang="en-US" noProof="0" smtClean="0"/>
              <a:t>单击此处编辑母版文本样式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5" name="页脚占位符 4"/>
          <p:cNvSpPr>
            <a:spLocks noGrp="1"/>
          </p:cNvSpPr>
          <p:nvPr>
            <p:ph type="ftr" sz="quarter" idx="11"/>
          </p:nvPr>
        </p:nvSpPr>
        <p:spPr/>
        <p:txBody>
          <a:bodyPr rtlCol="0"/>
          <a:lstStyle/>
          <a:p>
            <a:pPr rtl="0"/>
            <a:r>
              <a:rPr lang="zh-CN" altLang="en-US" noProof="0" dirty="0"/>
              <a:t>添加页脚</a:t>
            </a:r>
          </a:p>
        </p:txBody>
      </p:sp>
      <p:sp>
        <p:nvSpPr>
          <p:cNvPr id="4" name="日期占位符 3"/>
          <p:cNvSpPr>
            <a:spLocks noGrp="1"/>
          </p:cNvSpPr>
          <p:nvPr>
            <p:ph type="dt" sz="half" idx="10"/>
          </p:nvPr>
        </p:nvSpPr>
        <p:spPr/>
        <p:txBody>
          <a:bodyPr rtlCol="0"/>
          <a:lstStyle>
            <a:lvl1pPr>
              <a:defRPr/>
            </a:lvl1pPr>
          </a:lstStyle>
          <a:p>
            <a:fld id="{0A4A421A-F8EF-4D5D-81DC-E1861D7B20A8}" type="datetime2">
              <a:rPr lang="zh-CN" altLang="en-US" smtClean="0"/>
              <a:t>2018年2月23日</a:t>
            </a:fld>
            <a:endParaRPr lang="zh-CN" altLang="en-US" dirty="0"/>
          </a:p>
        </p:txBody>
      </p:sp>
      <p:sp>
        <p:nvSpPr>
          <p:cNvPr id="6" name="幻灯片编号占位符 5"/>
          <p:cNvSpPr>
            <a:spLocks noGrp="1"/>
          </p:cNvSpPr>
          <p:nvPr>
            <p:ph type="sldNum" sz="quarter" idx="12"/>
          </p:nvPr>
        </p:nvSpPr>
        <p:spPr/>
        <p:txBody>
          <a:bodyPr rtlCol="0"/>
          <a:lstStyle/>
          <a:p>
            <a:pPr rtl="0"/>
            <a:fld id="{289D71E3-7D81-4C24-B9D8-6B108755C64C}" type="slidenum">
              <a:rPr lang="en-US" altLang="zh-CN" noProof="0" smtClean="0"/>
              <a:t>‹#›</a:t>
            </a:fld>
            <a:endParaRPr lang="zh-CN" altLang="en-US"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8839200" y="365125"/>
            <a:ext cx="1828799" cy="4940300"/>
          </a:xfrm>
        </p:spPr>
        <p:txBody>
          <a:bodyPr vert="vert" rtlCol="0"/>
          <a:lstStyle/>
          <a:p>
            <a:pPr rtl="0"/>
            <a:r>
              <a:rPr lang="zh-CN" altLang="en-US" noProof="0" smtClean="0"/>
              <a:t>单击此处编辑母版标题样式</a:t>
            </a:r>
            <a:endParaRPr lang="zh-CN" altLang="en-US" noProof="0" dirty="0"/>
          </a:p>
        </p:txBody>
      </p:sp>
      <p:sp>
        <p:nvSpPr>
          <p:cNvPr id="3" name="竖排文字占位符 2"/>
          <p:cNvSpPr>
            <a:spLocks noGrp="1"/>
          </p:cNvSpPr>
          <p:nvPr>
            <p:ph type="body" orient="vert" idx="1"/>
          </p:nvPr>
        </p:nvSpPr>
        <p:spPr>
          <a:xfrm>
            <a:off x="1524000" y="365125"/>
            <a:ext cx="6858000" cy="4940300"/>
          </a:xfrm>
        </p:spPr>
        <p:txBody>
          <a:bodyPr vert="vert" rtlCol="0"/>
          <a:lstStyle/>
          <a:p>
            <a:pPr lvl="0" rtl="0"/>
            <a:r>
              <a:rPr lang="zh-CN" altLang="en-US" noProof="0" smtClean="0"/>
              <a:t>单击此处编辑母版文本样式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5" name="页脚占位符 4"/>
          <p:cNvSpPr>
            <a:spLocks noGrp="1"/>
          </p:cNvSpPr>
          <p:nvPr>
            <p:ph type="ftr" sz="quarter" idx="11"/>
          </p:nvPr>
        </p:nvSpPr>
        <p:spPr/>
        <p:txBody>
          <a:bodyPr rtlCol="0"/>
          <a:lstStyle/>
          <a:p>
            <a:pPr rtl="0"/>
            <a:r>
              <a:rPr lang="zh-CN" altLang="en-US" noProof="0" dirty="0"/>
              <a:t>添加页脚</a:t>
            </a:r>
          </a:p>
        </p:txBody>
      </p:sp>
      <p:sp>
        <p:nvSpPr>
          <p:cNvPr id="4" name="日期占位符 3"/>
          <p:cNvSpPr>
            <a:spLocks noGrp="1"/>
          </p:cNvSpPr>
          <p:nvPr>
            <p:ph type="dt" sz="half" idx="10"/>
          </p:nvPr>
        </p:nvSpPr>
        <p:spPr/>
        <p:txBody>
          <a:bodyPr rtlCol="0"/>
          <a:lstStyle>
            <a:lvl1pPr>
              <a:defRPr/>
            </a:lvl1pPr>
          </a:lstStyle>
          <a:p>
            <a:fld id="{577BB6D5-4905-4EB1-BC83-F14774C447FE}" type="datetime2">
              <a:rPr lang="zh-CN" altLang="en-US" smtClean="0"/>
              <a:t>2018年2月23日</a:t>
            </a:fld>
            <a:endParaRPr lang="zh-CN" altLang="en-US" dirty="0"/>
          </a:p>
        </p:txBody>
      </p:sp>
      <p:sp>
        <p:nvSpPr>
          <p:cNvPr id="6" name="幻灯片编号占位符 5"/>
          <p:cNvSpPr>
            <a:spLocks noGrp="1"/>
          </p:cNvSpPr>
          <p:nvPr>
            <p:ph type="sldNum" sz="quarter" idx="12"/>
          </p:nvPr>
        </p:nvSpPr>
        <p:spPr/>
        <p:txBody>
          <a:bodyPr rtlCol="0"/>
          <a:lstStyle/>
          <a:p>
            <a:pPr rtl="0"/>
            <a:fld id="{289D71E3-7D81-4C24-B9D8-6B108755C64C}" type="slidenum">
              <a:rPr lang="en-US" altLang="zh-CN" noProof="0" smtClean="0"/>
              <a:t>‹#›</a:t>
            </a:fld>
            <a:endParaRPr lang="zh-CN" altLang="en-US"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smtClean="0"/>
              <a:t>单击此处编辑母版标题样式</a:t>
            </a:r>
            <a:endParaRPr lang="zh-CN" altLang="en-US" noProof="0" dirty="0"/>
          </a:p>
        </p:txBody>
      </p:sp>
      <p:sp>
        <p:nvSpPr>
          <p:cNvPr id="3" name="内容占位符 2"/>
          <p:cNvSpPr>
            <a:spLocks noGrp="1"/>
          </p:cNvSpPr>
          <p:nvPr>
            <p:ph idx="1"/>
          </p:nvPr>
        </p:nvSpPr>
        <p:spPr/>
        <p:txBody>
          <a:bodyPr rtlCol="0"/>
          <a:lstStyle/>
          <a:p>
            <a:pPr lvl="0" rtl="0"/>
            <a:r>
              <a:rPr lang="zh-CN" altLang="en-US" noProof="0" smtClean="0"/>
              <a:t>单击此处编辑母版文本样式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5" name="页脚占位符 4"/>
          <p:cNvSpPr>
            <a:spLocks noGrp="1"/>
          </p:cNvSpPr>
          <p:nvPr>
            <p:ph type="ftr" sz="quarter" idx="11"/>
          </p:nvPr>
        </p:nvSpPr>
        <p:spPr/>
        <p:txBody>
          <a:bodyPr rtlCol="0"/>
          <a:lstStyle/>
          <a:p>
            <a:pPr rtl="0"/>
            <a:r>
              <a:rPr lang="zh-CN" altLang="en-US" noProof="0" dirty="0"/>
              <a:t>添加页脚</a:t>
            </a:r>
          </a:p>
        </p:txBody>
      </p:sp>
      <p:sp>
        <p:nvSpPr>
          <p:cNvPr id="4" name="日期占位符 3"/>
          <p:cNvSpPr>
            <a:spLocks noGrp="1"/>
          </p:cNvSpPr>
          <p:nvPr>
            <p:ph type="dt" sz="half" idx="10"/>
          </p:nvPr>
        </p:nvSpPr>
        <p:spPr/>
        <p:txBody>
          <a:bodyPr rtlCol="0"/>
          <a:lstStyle>
            <a:lvl1pPr>
              <a:defRPr/>
            </a:lvl1pPr>
          </a:lstStyle>
          <a:p>
            <a:fld id="{19DD74DB-1E3F-4E68-B50E-4F37D03162F1}" type="datetime2">
              <a:rPr lang="zh-CN" altLang="en-US" smtClean="0"/>
              <a:t>2018年2月23日</a:t>
            </a:fld>
            <a:endParaRPr lang="zh-CN" altLang="en-US" dirty="0"/>
          </a:p>
        </p:txBody>
      </p:sp>
      <p:sp>
        <p:nvSpPr>
          <p:cNvPr id="6" name="幻灯片编号占位符 5"/>
          <p:cNvSpPr>
            <a:spLocks noGrp="1"/>
          </p:cNvSpPr>
          <p:nvPr>
            <p:ph type="sldNum" sz="quarter" idx="12"/>
          </p:nvPr>
        </p:nvSpPr>
        <p:spPr/>
        <p:txBody>
          <a:bodyPr rtlCol="0"/>
          <a:lstStyle/>
          <a:p>
            <a:pPr rtl="0"/>
            <a:fld id="{289D71E3-7D81-4C24-B9D8-6B108755C64C}" type="slidenum">
              <a:rPr lang="en-US" altLang="zh-CN" noProof="0" smtClean="0"/>
              <a:t>‹#›</a:t>
            </a:fld>
            <a:endParaRPr lang="zh-CN" altLang="en-US"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2" name="标题 1"/>
          <p:cNvSpPr>
            <a:spLocks noGrp="1"/>
          </p:cNvSpPr>
          <p:nvPr>
            <p:ph type="title"/>
          </p:nvPr>
        </p:nvSpPr>
        <p:spPr>
          <a:xfrm>
            <a:off x="3352800" y="533400"/>
            <a:ext cx="7315200" cy="1828800"/>
          </a:xfrm>
        </p:spPr>
        <p:txBody>
          <a:bodyPr rtlCol="0" anchor="b">
            <a:normAutofit/>
          </a:bodyPr>
          <a:lstStyle>
            <a:lvl1pPr>
              <a:defRPr sz="4400"/>
            </a:lvl1pPr>
          </a:lstStyle>
          <a:p>
            <a:pPr rtl="0"/>
            <a:r>
              <a:rPr lang="zh-CN" altLang="en-US" noProof="0" smtClean="0"/>
              <a:t>单击此处编辑母版标题样式</a:t>
            </a:r>
            <a:endParaRPr lang="zh-CN" altLang="en-US" noProof="0" dirty="0"/>
          </a:p>
        </p:txBody>
      </p:sp>
      <p:sp>
        <p:nvSpPr>
          <p:cNvPr id="3" name="文本占位符 2"/>
          <p:cNvSpPr>
            <a:spLocks noGrp="1"/>
          </p:cNvSpPr>
          <p:nvPr>
            <p:ph type="body" idx="1"/>
          </p:nvPr>
        </p:nvSpPr>
        <p:spPr>
          <a:xfrm>
            <a:off x="3352800" y="2438400"/>
            <a:ext cx="5486400" cy="914400"/>
          </a:xfrm>
        </p:spPr>
        <p:txBody>
          <a:bodyPr rtlCol="0">
            <a:normAutofit/>
          </a:bodyPr>
          <a:lstStyle>
            <a:lvl1pPr marL="0" indent="0">
              <a:spcBef>
                <a:spcPts val="1200"/>
              </a:spcBef>
              <a:buNone/>
              <a:defRPr sz="2400">
                <a:solidFill>
                  <a:schemeClr val="tx1"/>
                </a:solidFill>
                <a:latin typeface="宋体" panose="02010600030101010101" pitchFamily="2" charset="-122"/>
                <a:ea typeface="宋体" panose="02010600030101010101" pitchFamily="2"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smtClean="0"/>
              <a:t>单击此处编辑母版文本样式</a:t>
            </a:r>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smtClean="0"/>
              <a:t>单击此处编辑母版标题样式</a:t>
            </a:r>
            <a:endParaRPr lang="zh-CN" altLang="en-US" noProof="0" dirty="0"/>
          </a:p>
        </p:txBody>
      </p:sp>
      <p:sp>
        <p:nvSpPr>
          <p:cNvPr id="3" name="内容占位符 2"/>
          <p:cNvSpPr>
            <a:spLocks noGrp="1"/>
          </p:cNvSpPr>
          <p:nvPr>
            <p:ph sz="half" idx="1"/>
          </p:nvPr>
        </p:nvSpPr>
        <p:spPr>
          <a:xfrm>
            <a:off x="1524000" y="1825625"/>
            <a:ext cx="4389120" cy="3474720"/>
          </a:xfrm>
        </p:spPr>
        <p:txBody>
          <a:bodyPr rtlCol="0"/>
          <a:lstStyle/>
          <a:p>
            <a:pPr lvl="0" rtl="0"/>
            <a:r>
              <a:rPr lang="zh-CN" altLang="en-US" noProof="0" smtClean="0"/>
              <a:t>单击此处编辑母版文本样式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4" name="内容占位符 3"/>
          <p:cNvSpPr>
            <a:spLocks noGrp="1"/>
          </p:cNvSpPr>
          <p:nvPr>
            <p:ph sz="half" idx="2"/>
          </p:nvPr>
        </p:nvSpPr>
        <p:spPr>
          <a:xfrm>
            <a:off x="6278880" y="1825625"/>
            <a:ext cx="4389120" cy="3474720"/>
          </a:xfrm>
        </p:spPr>
        <p:txBody>
          <a:bodyPr rtlCol="0"/>
          <a:lstStyle/>
          <a:p>
            <a:pPr lvl="0" rtl="0"/>
            <a:r>
              <a:rPr lang="zh-CN" altLang="en-US" noProof="0" smtClean="0"/>
              <a:t>单击此处编辑母版文本样式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6" name="页脚占位符 5"/>
          <p:cNvSpPr>
            <a:spLocks noGrp="1"/>
          </p:cNvSpPr>
          <p:nvPr>
            <p:ph type="ftr" sz="quarter" idx="11"/>
          </p:nvPr>
        </p:nvSpPr>
        <p:spPr/>
        <p:txBody>
          <a:bodyPr rtlCol="0"/>
          <a:lstStyle/>
          <a:p>
            <a:pPr rtl="0"/>
            <a:r>
              <a:rPr lang="zh-CN" altLang="en-US" noProof="0" dirty="0"/>
              <a:t>添加页脚</a:t>
            </a:r>
          </a:p>
        </p:txBody>
      </p:sp>
      <p:sp>
        <p:nvSpPr>
          <p:cNvPr id="5" name="日期占位符 4"/>
          <p:cNvSpPr>
            <a:spLocks noGrp="1"/>
          </p:cNvSpPr>
          <p:nvPr>
            <p:ph type="dt" sz="half" idx="10"/>
          </p:nvPr>
        </p:nvSpPr>
        <p:spPr/>
        <p:txBody>
          <a:bodyPr rtlCol="0"/>
          <a:lstStyle>
            <a:lvl1pPr>
              <a:defRPr/>
            </a:lvl1pPr>
          </a:lstStyle>
          <a:p>
            <a:fld id="{EACA39BD-2942-4D93-AF06-C1A91B4DD867}" type="datetime2">
              <a:rPr lang="zh-CN" altLang="en-US" smtClean="0"/>
              <a:t>2018年2月23日</a:t>
            </a:fld>
            <a:endParaRPr lang="zh-CN" altLang="en-US" dirty="0"/>
          </a:p>
        </p:txBody>
      </p:sp>
      <p:sp>
        <p:nvSpPr>
          <p:cNvPr id="7" name="幻灯片编号占位符 6"/>
          <p:cNvSpPr>
            <a:spLocks noGrp="1"/>
          </p:cNvSpPr>
          <p:nvPr>
            <p:ph type="sldNum" sz="quarter" idx="12"/>
          </p:nvPr>
        </p:nvSpPr>
        <p:spPr/>
        <p:txBody>
          <a:bodyPr rtlCol="0"/>
          <a:lstStyle/>
          <a:p>
            <a:pPr rtl="0"/>
            <a:fld id="{289D71E3-7D81-4C24-B9D8-6B108755C64C}" type="slidenum">
              <a:rPr lang="en-US" altLang="zh-CN" noProof="0" smtClean="0"/>
              <a:t>‹#›</a:t>
            </a:fld>
            <a:endParaRPr lang="zh-CN" altLang="en-US"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smtClean="0"/>
              <a:t>单击此处编辑母版标题样式</a:t>
            </a:r>
            <a:endParaRPr lang="zh-CN" altLang="en-US" noProof="0" dirty="0"/>
          </a:p>
        </p:txBody>
      </p:sp>
      <p:sp>
        <p:nvSpPr>
          <p:cNvPr id="3" name="文本占位符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宋体" panose="02010600030101010101" pitchFamily="2" charset="-122"/>
                <a:ea typeface="宋体" panose="0201060003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smtClean="0"/>
              <a:t>单击此处编辑母版文本样式</a:t>
            </a:r>
          </a:p>
        </p:txBody>
      </p:sp>
      <p:sp>
        <p:nvSpPr>
          <p:cNvPr id="4" name="内容占位符 3"/>
          <p:cNvSpPr>
            <a:spLocks noGrp="1"/>
          </p:cNvSpPr>
          <p:nvPr>
            <p:ph sz="half" idx="2"/>
          </p:nvPr>
        </p:nvSpPr>
        <p:spPr>
          <a:xfrm>
            <a:off x="1524000" y="2624666"/>
            <a:ext cx="4389120" cy="2675467"/>
          </a:xfrm>
        </p:spPr>
        <p:txBody>
          <a:bodyPr rtlCol="0"/>
          <a:lstStyle/>
          <a:p>
            <a:pPr lvl="0" rtl="0"/>
            <a:r>
              <a:rPr lang="zh-CN" altLang="en-US" noProof="0" smtClean="0"/>
              <a:t>单击此处编辑母版文本样式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5" name="文本占位符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宋体" panose="02010600030101010101" pitchFamily="2" charset="-122"/>
                <a:ea typeface="宋体" panose="0201060003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smtClean="0"/>
              <a:t>单击此处编辑母版文本样式</a:t>
            </a:r>
          </a:p>
        </p:txBody>
      </p:sp>
      <p:sp>
        <p:nvSpPr>
          <p:cNvPr id="6" name="内容占位符 5"/>
          <p:cNvSpPr>
            <a:spLocks noGrp="1"/>
          </p:cNvSpPr>
          <p:nvPr>
            <p:ph sz="quarter" idx="4"/>
          </p:nvPr>
        </p:nvSpPr>
        <p:spPr>
          <a:xfrm>
            <a:off x="6278880" y="2624666"/>
            <a:ext cx="4389120" cy="2675467"/>
          </a:xfrm>
        </p:spPr>
        <p:txBody>
          <a:bodyPr rtlCol="0"/>
          <a:lstStyle/>
          <a:p>
            <a:pPr lvl="0" rtl="0"/>
            <a:r>
              <a:rPr lang="zh-CN" altLang="en-US" noProof="0" smtClean="0"/>
              <a:t>单击此处编辑母版文本样式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8" name="页脚占位符 7"/>
          <p:cNvSpPr>
            <a:spLocks noGrp="1"/>
          </p:cNvSpPr>
          <p:nvPr>
            <p:ph type="ftr" sz="quarter" idx="11"/>
          </p:nvPr>
        </p:nvSpPr>
        <p:spPr/>
        <p:txBody>
          <a:bodyPr rtlCol="0"/>
          <a:lstStyle/>
          <a:p>
            <a:pPr rtl="0"/>
            <a:r>
              <a:rPr lang="zh-CN" altLang="en-US" noProof="0" dirty="0"/>
              <a:t>添加页脚</a:t>
            </a:r>
          </a:p>
        </p:txBody>
      </p:sp>
      <p:sp>
        <p:nvSpPr>
          <p:cNvPr id="7" name="日期占位符 6"/>
          <p:cNvSpPr>
            <a:spLocks noGrp="1"/>
          </p:cNvSpPr>
          <p:nvPr>
            <p:ph type="dt" sz="half" idx="10"/>
          </p:nvPr>
        </p:nvSpPr>
        <p:spPr/>
        <p:txBody>
          <a:bodyPr rtlCol="0"/>
          <a:lstStyle>
            <a:lvl1pPr>
              <a:defRPr/>
            </a:lvl1pPr>
          </a:lstStyle>
          <a:p>
            <a:fld id="{8747F6FF-7794-4B7F-AF83-D9524F74E8B3}" type="datetime2">
              <a:rPr lang="zh-CN" altLang="en-US" smtClean="0"/>
              <a:t>2018年2月23日</a:t>
            </a:fld>
            <a:endParaRPr lang="zh-CN" altLang="en-US" dirty="0"/>
          </a:p>
        </p:txBody>
      </p:sp>
      <p:sp>
        <p:nvSpPr>
          <p:cNvPr id="9" name="幻灯片编号占位符 8"/>
          <p:cNvSpPr>
            <a:spLocks noGrp="1"/>
          </p:cNvSpPr>
          <p:nvPr>
            <p:ph type="sldNum" sz="quarter" idx="12"/>
          </p:nvPr>
        </p:nvSpPr>
        <p:spPr/>
        <p:txBody>
          <a:bodyPr rtlCol="0"/>
          <a:lstStyle/>
          <a:p>
            <a:pPr rtl="0"/>
            <a:fld id="{289D71E3-7D81-4C24-B9D8-6B108755C64C}" type="slidenum">
              <a:rPr lang="en-US" altLang="zh-CN" noProof="0" smtClean="0"/>
              <a:t>‹#›</a:t>
            </a:fld>
            <a:endParaRPr lang="zh-CN" altLang="en-US"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smtClean="0"/>
              <a:t>单击此处编辑母版标题样式</a:t>
            </a:r>
            <a:endParaRPr lang="zh-CN" altLang="en-US" noProof="0" dirty="0"/>
          </a:p>
        </p:txBody>
      </p:sp>
      <p:sp>
        <p:nvSpPr>
          <p:cNvPr id="4" name="页脚占位符 3"/>
          <p:cNvSpPr>
            <a:spLocks noGrp="1"/>
          </p:cNvSpPr>
          <p:nvPr>
            <p:ph type="ftr" sz="quarter" idx="11"/>
          </p:nvPr>
        </p:nvSpPr>
        <p:spPr/>
        <p:txBody>
          <a:bodyPr rtlCol="0"/>
          <a:lstStyle/>
          <a:p>
            <a:pPr rtl="0"/>
            <a:r>
              <a:rPr lang="zh-CN" altLang="en-US" noProof="0" dirty="0"/>
              <a:t>添加页脚</a:t>
            </a:r>
          </a:p>
        </p:txBody>
      </p:sp>
      <p:sp>
        <p:nvSpPr>
          <p:cNvPr id="3" name="日期占位符 2"/>
          <p:cNvSpPr>
            <a:spLocks noGrp="1"/>
          </p:cNvSpPr>
          <p:nvPr>
            <p:ph type="dt" sz="half" idx="10"/>
          </p:nvPr>
        </p:nvSpPr>
        <p:spPr/>
        <p:txBody>
          <a:bodyPr rtlCol="0"/>
          <a:lstStyle>
            <a:lvl1pPr>
              <a:defRPr/>
            </a:lvl1pPr>
          </a:lstStyle>
          <a:p>
            <a:fld id="{51993A85-E824-4BF4-BEC0-9AD8160FEE39}" type="datetime2">
              <a:rPr lang="zh-CN" altLang="en-US" smtClean="0"/>
              <a:t>2018年2月23日</a:t>
            </a:fld>
            <a:endParaRPr lang="zh-CN" altLang="en-US" dirty="0"/>
          </a:p>
        </p:txBody>
      </p:sp>
      <p:sp>
        <p:nvSpPr>
          <p:cNvPr id="5" name="幻灯片编号占位符 4"/>
          <p:cNvSpPr>
            <a:spLocks noGrp="1"/>
          </p:cNvSpPr>
          <p:nvPr>
            <p:ph type="sldNum" sz="quarter" idx="12"/>
          </p:nvPr>
        </p:nvSpPr>
        <p:spPr/>
        <p:txBody>
          <a:bodyPr rtlCol="0"/>
          <a:lstStyle/>
          <a:p>
            <a:pPr rtl="0"/>
            <a:fld id="{289D71E3-7D81-4C24-B9D8-6B108755C64C}" type="slidenum">
              <a:rPr lang="en-US" altLang="zh-CN" noProof="0" smtClean="0"/>
              <a:t>‹#›</a:t>
            </a:fld>
            <a:endParaRPr lang="zh-CN" altLang="en-US"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rtlCol="0"/>
          <a:lstStyle/>
          <a:p>
            <a:pPr rtl="0"/>
            <a:r>
              <a:rPr lang="zh-CN" altLang="en-US" noProof="0" dirty="0"/>
              <a:t>添加页脚</a:t>
            </a:r>
          </a:p>
        </p:txBody>
      </p:sp>
      <p:sp>
        <p:nvSpPr>
          <p:cNvPr id="2" name="日期占位符 1"/>
          <p:cNvSpPr>
            <a:spLocks noGrp="1"/>
          </p:cNvSpPr>
          <p:nvPr>
            <p:ph type="dt" sz="half" idx="10"/>
          </p:nvPr>
        </p:nvSpPr>
        <p:spPr/>
        <p:txBody>
          <a:bodyPr rtlCol="0"/>
          <a:lstStyle>
            <a:lvl1pPr>
              <a:defRPr/>
            </a:lvl1pPr>
          </a:lstStyle>
          <a:p>
            <a:fld id="{DEB3053C-8E08-484C-B45B-9A2F34FE871E}" type="datetime2">
              <a:rPr lang="zh-CN" altLang="en-US" smtClean="0"/>
              <a:t>2018年2月23日</a:t>
            </a:fld>
            <a:endParaRPr lang="zh-CN" altLang="en-US" dirty="0"/>
          </a:p>
        </p:txBody>
      </p:sp>
      <p:sp>
        <p:nvSpPr>
          <p:cNvPr id="4" name="幻灯片编号占位符 3"/>
          <p:cNvSpPr>
            <a:spLocks noGrp="1"/>
          </p:cNvSpPr>
          <p:nvPr>
            <p:ph type="sldNum" sz="quarter" idx="12"/>
          </p:nvPr>
        </p:nvSpPr>
        <p:spPr/>
        <p:txBody>
          <a:bodyPr rtlCol="0"/>
          <a:lstStyle/>
          <a:p>
            <a:pPr rtl="0"/>
            <a:fld id="{289D71E3-7D81-4C24-B9D8-6B108755C64C}" type="slidenum">
              <a:rPr lang="en-US" altLang="zh-CN" noProof="0" smtClean="0"/>
              <a:t>‹#›</a:t>
            </a:fld>
            <a:endParaRPr lang="zh-CN" altLang="en-US"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defRPr sz="3200"/>
            </a:lvl1pPr>
          </a:lstStyle>
          <a:p>
            <a:pPr rtl="0"/>
            <a:r>
              <a:rPr lang="zh-CN" altLang="en-US" noProof="0" smtClean="0"/>
              <a:t>单击此处编辑母版标题样式</a:t>
            </a:r>
            <a:endParaRPr lang="zh-CN" altLang="en-US" noProof="0" dirty="0"/>
          </a:p>
        </p:txBody>
      </p:sp>
      <p:sp>
        <p:nvSpPr>
          <p:cNvPr id="3" name="内容占位符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zh-CN" altLang="en-US" noProof="0" smtClean="0"/>
              <a:t>单击此处编辑母版文本样式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4" name="文本占位符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smtClean="0"/>
              <a:t>单击此处编辑母版文本样式</a:t>
            </a:r>
          </a:p>
        </p:txBody>
      </p:sp>
      <p:sp>
        <p:nvSpPr>
          <p:cNvPr id="6" name="页脚占位符 5"/>
          <p:cNvSpPr>
            <a:spLocks noGrp="1"/>
          </p:cNvSpPr>
          <p:nvPr>
            <p:ph type="ftr" sz="quarter" idx="11"/>
          </p:nvPr>
        </p:nvSpPr>
        <p:spPr/>
        <p:txBody>
          <a:bodyPr rtlCol="0"/>
          <a:lstStyle/>
          <a:p>
            <a:pPr rtl="0"/>
            <a:r>
              <a:rPr lang="zh-CN" altLang="en-US" noProof="0" dirty="0"/>
              <a:t>添加页脚</a:t>
            </a:r>
          </a:p>
        </p:txBody>
      </p:sp>
      <p:sp>
        <p:nvSpPr>
          <p:cNvPr id="5" name="日期占位符 4"/>
          <p:cNvSpPr>
            <a:spLocks noGrp="1"/>
          </p:cNvSpPr>
          <p:nvPr>
            <p:ph type="dt" sz="half" idx="10"/>
          </p:nvPr>
        </p:nvSpPr>
        <p:spPr/>
        <p:txBody>
          <a:bodyPr rtlCol="0"/>
          <a:lstStyle>
            <a:lvl1pPr>
              <a:defRPr/>
            </a:lvl1pPr>
          </a:lstStyle>
          <a:p>
            <a:fld id="{C75E2762-9427-4DDA-B894-779623DDB256}" type="datetime2">
              <a:rPr lang="zh-CN" altLang="en-US" smtClean="0"/>
              <a:t>2018年2月23日</a:t>
            </a:fld>
            <a:endParaRPr lang="zh-CN" altLang="en-US" dirty="0"/>
          </a:p>
        </p:txBody>
      </p:sp>
      <p:sp>
        <p:nvSpPr>
          <p:cNvPr id="7" name="幻灯片编号占位符 6"/>
          <p:cNvSpPr>
            <a:spLocks noGrp="1"/>
          </p:cNvSpPr>
          <p:nvPr>
            <p:ph type="sldNum" sz="quarter" idx="12"/>
          </p:nvPr>
        </p:nvSpPr>
        <p:spPr/>
        <p:txBody>
          <a:bodyPr rtlCol="0"/>
          <a:lstStyle/>
          <a:p>
            <a:pPr rtl="0"/>
            <a:fld id="{289D71E3-7D81-4C24-B9D8-6B108755C64C}" type="slidenum">
              <a:rPr lang="en-US" altLang="zh-CN" noProof="0" smtClean="0"/>
              <a:t>‹#›</a:t>
            </a:fld>
            <a:endParaRPr lang="zh-CN" altLang="en-US"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带标题的图片">
    <p:spTree>
      <p:nvGrpSpPr>
        <p:cNvPr id="1" name=""/>
        <p:cNvGrpSpPr/>
        <p:nvPr/>
      </p:nvGrpSpPr>
      <p:grpSpPr>
        <a:xfrm>
          <a:off x="0" y="0"/>
          <a:ext cx="0" cy="0"/>
          <a:chOff x="0" y="0"/>
          <a:chExt cx="0" cy="0"/>
        </a:xfrm>
      </p:grpSpPr>
      <p:sp>
        <p:nvSpPr>
          <p:cNvPr id="8" name="任意多边形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a:extLst/>
        </p:spPr>
        <p:txBody>
          <a:bodyPr vert="horz" wrap="square" lIns="91440" tIns="45720" rIns="91440" bIns="45720" numCol="1" rtlCol="0" anchor="t" anchorCtr="0" compatLnSpc="1">
            <a:prstTxWarp prst="textNoShape">
              <a:avLst/>
            </a:prstTxWarp>
          </a:bodyPr>
          <a:lstStyle/>
          <a:p>
            <a:pPr rtl="0"/>
            <a:endParaRPr lang="zh-CN" altLang="en-US" noProof="0" dirty="0"/>
          </a:p>
        </p:txBody>
      </p:sp>
      <p:sp>
        <p:nvSpPr>
          <p:cNvPr id="2" name="标题 1"/>
          <p:cNvSpPr>
            <a:spLocks noGrp="1"/>
          </p:cNvSpPr>
          <p:nvPr>
            <p:ph type="title"/>
          </p:nvPr>
        </p:nvSpPr>
        <p:spPr/>
        <p:txBody>
          <a:bodyPr rtlCol="0" anchor="b"/>
          <a:lstStyle>
            <a:lvl1pPr>
              <a:defRPr sz="3200"/>
            </a:lvl1pPr>
          </a:lstStyle>
          <a:p>
            <a:pPr rtl="0"/>
            <a:r>
              <a:rPr lang="zh-CN" altLang="en-US" noProof="0" smtClean="0"/>
              <a:t>单击此处编辑母版标题样式</a:t>
            </a:r>
            <a:endParaRPr lang="zh-CN" altLang="en-US" noProof="0" dirty="0"/>
          </a:p>
        </p:txBody>
      </p:sp>
      <p:sp>
        <p:nvSpPr>
          <p:cNvPr id="12" name="图片占位符 11" descr="为添加图像预留的空占位符。单击占位符，选择要添加的图像。"/>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smtClean="0"/>
              <a:t>单击图标添加图片</a:t>
            </a:r>
            <a:endParaRPr lang="zh-CN" altLang="en-US" noProof="0" dirty="0"/>
          </a:p>
        </p:txBody>
      </p:sp>
      <p:sp>
        <p:nvSpPr>
          <p:cNvPr id="4" name="文本占位符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smtClean="0"/>
              <a:t>单击此处编辑母版文本样式</a:t>
            </a:r>
          </a:p>
        </p:txBody>
      </p:sp>
      <p:sp>
        <p:nvSpPr>
          <p:cNvPr id="6" name="页脚占位符 5"/>
          <p:cNvSpPr>
            <a:spLocks noGrp="1"/>
          </p:cNvSpPr>
          <p:nvPr>
            <p:ph type="ftr" sz="quarter" idx="11"/>
          </p:nvPr>
        </p:nvSpPr>
        <p:spPr/>
        <p:txBody>
          <a:bodyPr rtlCol="0"/>
          <a:lstStyle/>
          <a:p>
            <a:pPr rtl="0"/>
            <a:r>
              <a:rPr lang="zh-CN" altLang="en-US" noProof="0" dirty="0"/>
              <a:t>添加页脚</a:t>
            </a:r>
          </a:p>
        </p:txBody>
      </p:sp>
      <p:sp>
        <p:nvSpPr>
          <p:cNvPr id="5" name="日期占位符 4"/>
          <p:cNvSpPr>
            <a:spLocks noGrp="1"/>
          </p:cNvSpPr>
          <p:nvPr>
            <p:ph type="dt" sz="half" idx="10"/>
          </p:nvPr>
        </p:nvSpPr>
        <p:spPr/>
        <p:txBody>
          <a:bodyPr rtlCol="0"/>
          <a:lstStyle>
            <a:lvl1pPr>
              <a:defRPr/>
            </a:lvl1pPr>
          </a:lstStyle>
          <a:p>
            <a:fld id="{CB2916B4-A4FC-4EF8-B43F-F6171F8EC9A3}" type="datetime2">
              <a:rPr lang="zh-CN" altLang="en-US" smtClean="0"/>
              <a:t>2018年2月23日</a:t>
            </a:fld>
            <a:endParaRPr lang="zh-CN" altLang="en-US" dirty="0"/>
          </a:p>
        </p:txBody>
      </p:sp>
      <p:sp>
        <p:nvSpPr>
          <p:cNvPr id="7" name="幻灯片编号占位符 6"/>
          <p:cNvSpPr>
            <a:spLocks noGrp="1"/>
          </p:cNvSpPr>
          <p:nvPr>
            <p:ph type="sldNum" sz="quarter" idx="12"/>
          </p:nvPr>
        </p:nvSpPr>
        <p:spPr/>
        <p:txBody>
          <a:bodyPr rtlCol="0"/>
          <a:lstStyle/>
          <a:p>
            <a:pPr rtl="0"/>
            <a:fld id="{289D71E3-7D81-4C24-B9D8-6B108755C64C}" type="slidenum">
              <a:rPr lang="en-US" altLang="zh-CN" noProof="0" smtClean="0"/>
              <a:t>‹#›</a:t>
            </a:fld>
            <a:endParaRPr lang="zh-CN" altLang="en-US"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16"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标题占位符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5" name="页脚占位符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4" name="日期占位符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latin typeface="微软雅黑" panose="020B0503020204020204" pitchFamily="34" charset="-122"/>
                <a:ea typeface="微软雅黑" panose="020B0503020204020204" pitchFamily="34" charset="-122"/>
              </a:defRPr>
            </a:lvl1pPr>
          </a:lstStyle>
          <a:p>
            <a:fld id="{9AD195D6-80D6-476A-A29D-B0234F685364}" type="datetime2">
              <a:rPr lang="zh-CN" altLang="en-US" smtClean="0"/>
              <a:t>2018年2月23日</a:t>
            </a:fld>
            <a:endParaRPr lang="zh-CN" altLang="en-US" dirty="0"/>
          </a:p>
        </p:txBody>
      </p:sp>
      <p:sp>
        <p:nvSpPr>
          <p:cNvPr id="6" name="幻灯片编号占位符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latin typeface="微软雅黑" panose="020B0503020204020204" pitchFamily="34" charset="-122"/>
                <a:ea typeface="微软雅黑" panose="020B0503020204020204" pitchFamily="34" charset="-122"/>
              </a:defRPr>
            </a:lvl1pPr>
          </a:lstStyle>
          <a:p>
            <a:fld id="{289D71E3-7D81-4C24-B9D8-6B108755C64C}" type="slidenum">
              <a:rPr lang="en-US" altLang="zh-CN" noProof="0" smtClean="0"/>
              <a:pPr/>
              <a:t>‹#›</a:t>
            </a:fld>
            <a:endParaRPr lang="zh-CN" altLang="en-US"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2" r:id="rId11"/>
    <p:sldLayoutId id="2147483661" r:id="rId12"/>
    <p:sldLayoutId id="2147483658" r:id="rId13"/>
    <p:sldLayoutId id="214748365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ea"/>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406552" y="533400"/>
            <a:ext cx="8458200" cy="1828800"/>
          </a:xfrm>
        </p:spPr>
        <p:txBody>
          <a:bodyPr rtlCol="0">
            <a:normAutofit/>
          </a:bodyPr>
          <a:lstStyle/>
          <a:p>
            <a:pPr rtl="0"/>
            <a:r>
              <a:rPr lang="zh-CN" altLang="en-US" sz="8800" b="1" dirty="0" smtClean="0">
                <a:effectLst>
                  <a:outerShdw blurRad="38100" dist="38100" dir="2700000" algn="tl">
                    <a:srgbClr val="000000">
                      <a:alpha val="43137"/>
                    </a:srgbClr>
                  </a:outerShdw>
                </a:effectLst>
                <a:latin typeface="+mn-ea"/>
                <a:ea typeface="+mn-ea"/>
              </a:rPr>
              <a:t>岩石</a:t>
            </a:r>
            <a:endParaRPr lang="zh-CN" altLang="en-US" sz="8800" b="1" dirty="0">
              <a:effectLst>
                <a:outerShdw blurRad="38100" dist="38100" dir="2700000" algn="tl">
                  <a:srgbClr val="000000">
                    <a:alpha val="43137"/>
                  </a:srgbClr>
                </a:outerShdw>
              </a:effectLst>
              <a:latin typeface="+mn-ea"/>
              <a:ea typeface="+mn-ea"/>
            </a:endParaRPr>
          </a:p>
        </p:txBody>
      </p:sp>
      <p:sp>
        <p:nvSpPr>
          <p:cNvPr id="3" name="副标题 2"/>
          <p:cNvSpPr>
            <a:spLocks noGrp="1"/>
          </p:cNvSpPr>
          <p:nvPr>
            <p:ph type="subTitle" idx="1"/>
          </p:nvPr>
        </p:nvSpPr>
        <p:spPr>
          <a:xfrm>
            <a:off x="4406552" y="2438400"/>
            <a:ext cx="7086600" cy="914400"/>
          </a:xfrm>
        </p:spPr>
        <p:txBody>
          <a:bodyPr rtlCol="0"/>
          <a:lstStyle/>
          <a:p>
            <a:pPr rtl="0"/>
            <a:r>
              <a:rPr lang="en-US" altLang="zh-CN" dirty="0" smtClean="0">
                <a:latin typeface="+mn-ea"/>
                <a:ea typeface="+mn-ea"/>
              </a:rPr>
              <a:t>--</a:t>
            </a:r>
            <a:r>
              <a:rPr lang="zh-CN" altLang="en-US" dirty="0" smtClean="0">
                <a:latin typeface="+mn-ea"/>
                <a:ea typeface="+mn-ea"/>
              </a:rPr>
              <a:t>关于岩石的介绍</a:t>
            </a:r>
            <a:endParaRPr lang="zh-CN" altLang="en-US" dirty="0">
              <a:latin typeface="+mn-ea"/>
              <a:ea typeface="+mn-ea"/>
            </a:endParaRPr>
          </a:p>
        </p:txBody>
      </p:sp>
      <p:sp>
        <p:nvSpPr>
          <p:cNvPr id="4" name="副标题 2"/>
          <p:cNvSpPr txBox="1">
            <a:spLocks/>
          </p:cNvSpPr>
          <p:nvPr/>
        </p:nvSpPr>
        <p:spPr>
          <a:xfrm>
            <a:off x="9308442" y="6453336"/>
            <a:ext cx="4854352" cy="69837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宋体" panose="02010600030101010101" pitchFamily="2" charset="-122"/>
                <a:ea typeface="宋体" panose="02010600030101010101" pitchFamily="2" charset="-122"/>
                <a:cs typeface="+mn-cs"/>
              </a:defRPr>
            </a:lvl1pPr>
            <a:lvl2pPr marL="457200" indent="0" algn="ctr" defTabSz="914400" rtl="0" eaLnBrk="1" latinLnBrk="0" hangingPunct="1">
              <a:lnSpc>
                <a:spcPct val="90000"/>
              </a:lnSpc>
              <a:spcBef>
                <a:spcPts val="1200"/>
              </a:spcBef>
              <a:buFont typeface="Arial" panose="020B0604020202020204" pitchFamily="34" charset="0"/>
              <a:buNone/>
              <a:defRPr sz="2000" kern="1200">
                <a:solidFill>
                  <a:schemeClr val="tx1"/>
                </a:solidFill>
                <a:latin typeface="微软雅黑" panose="020B0503020204020204" pitchFamily="34" charset="-122"/>
                <a:ea typeface="微软雅黑" panose="020B0503020204020204" pitchFamily="34" charset="-122"/>
                <a:cs typeface="+mn-cs"/>
              </a:defRPr>
            </a:lvl2pPr>
            <a:lvl3pPr marL="914400" indent="0" algn="ctr" defTabSz="914400" rtl="0" eaLnBrk="1" latinLnBrk="0" hangingPunct="1">
              <a:lnSpc>
                <a:spcPct val="90000"/>
              </a:lnSpc>
              <a:spcBef>
                <a:spcPts val="6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3pPr>
            <a:lvl4pPr marL="13716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4pPr>
            <a:lvl5pPr marL="18288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5pPr>
            <a:lvl6pPr marL="22860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9pPr>
          </a:lstStyle>
          <a:p>
            <a:r>
              <a:rPr lang="en-US" altLang="zh-CN" dirty="0" smtClean="0">
                <a:latin typeface="+mn-ea"/>
                <a:ea typeface="+mn-ea"/>
              </a:rPr>
              <a:t>3</a:t>
            </a:r>
            <a:r>
              <a:rPr lang="zh-CN" altLang="en-US" dirty="0" smtClean="0">
                <a:latin typeface="+mn-ea"/>
                <a:ea typeface="+mn-ea"/>
              </a:rPr>
              <a:t>年级</a:t>
            </a:r>
            <a:r>
              <a:rPr lang="en-US" altLang="zh-CN" dirty="0" smtClean="0">
                <a:latin typeface="+mn-ea"/>
                <a:ea typeface="+mn-ea"/>
              </a:rPr>
              <a:t>5</a:t>
            </a:r>
            <a:r>
              <a:rPr lang="zh-CN" altLang="en-US" dirty="0" smtClean="0">
                <a:latin typeface="+mn-ea"/>
                <a:ea typeface="+mn-ea"/>
              </a:rPr>
              <a:t>班，孙金颜</a:t>
            </a:r>
            <a:endParaRPr lang="zh-CN" altLang="en-US" dirty="0">
              <a:latin typeface="+mn-ea"/>
              <a:ea typeface="+mn-ea"/>
            </a:endParaRPr>
          </a:p>
        </p:txBody>
      </p:sp>
    </p:spTree>
    <p:extLst>
      <p:ext uri="{BB962C8B-B14F-4D97-AF65-F5344CB8AC3E}">
        <p14:creationId xmlns:p14="http://schemas.microsoft.com/office/powerpoint/2010/main" val="279804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pPr rtl="0"/>
            <a:r>
              <a:rPr lang="zh-CN" altLang="en-US" sz="6000" dirty="0" smtClean="0">
                <a:effectLst>
                  <a:outerShdw blurRad="38100" dist="38100" dir="2700000" algn="tl">
                    <a:srgbClr val="000000">
                      <a:alpha val="43137"/>
                    </a:srgbClr>
                  </a:outerShdw>
                </a:effectLst>
                <a:latin typeface="+mn-ea"/>
                <a:ea typeface="+mn-ea"/>
              </a:rPr>
              <a:t>什么是岩石？</a:t>
            </a:r>
            <a:endParaRPr lang="zh-CN" altLang="en-US" sz="6000" dirty="0">
              <a:effectLst>
                <a:outerShdw blurRad="38100" dist="38100" dir="2700000" algn="tl">
                  <a:srgbClr val="000000">
                    <a:alpha val="43137"/>
                  </a:srgbClr>
                </a:outerShdw>
              </a:effectLst>
              <a:latin typeface="+mn-ea"/>
              <a:ea typeface="+mn-ea"/>
            </a:endParaRPr>
          </a:p>
        </p:txBody>
      </p:sp>
      <p:sp>
        <p:nvSpPr>
          <p:cNvPr id="3" name="文本占位符 2"/>
          <p:cNvSpPr>
            <a:spLocks noGrp="1"/>
          </p:cNvSpPr>
          <p:nvPr>
            <p:ph type="body" sz="half" idx="2"/>
          </p:nvPr>
        </p:nvSpPr>
        <p:spPr>
          <a:xfrm>
            <a:off x="6744072" y="1700808"/>
            <a:ext cx="4608512" cy="3106351"/>
          </a:xfrm>
        </p:spPr>
        <p:txBody>
          <a:bodyPr rtlCol="0">
            <a:noAutofit/>
          </a:bodyPr>
          <a:lstStyle/>
          <a:p>
            <a:pPr>
              <a:lnSpc>
                <a:spcPct val="150000"/>
              </a:lnSpc>
            </a:pPr>
            <a:r>
              <a:rPr lang="zh-CN" altLang="en-US" sz="2400" dirty="0" smtClean="0"/>
              <a:t>岩石是由</a:t>
            </a:r>
            <a:r>
              <a:rPr lang="zh-CN" altLang="en-US" sz="2400" dirty="0"/>
              <a:t>一种或多种矿物组合而成的集合体，是构成</a:t>
            </a:r>
            <a:r>
              <a:rPr lang="zh-CN" altLang="en-US" sz="2400" dirty="0" smtClean="0"/>
              <a:t>地壳的</a:t>
            </a:r>
            <a:r>
              <a:rPr lang="zh-CN" altLang="en-US" sz="2400" dirty="0"/>
              <a:t>主要物质。根据成因可分为火成岩、沉积岩、变质岩三类。</a:t>
            </a:r>
            <a:endParaRPr lang="zh-CN" altLang="en-US" sz="2400" dirty="0"/>
          </a:p>
        </p:txBody>
      </p:sp>
      <p:pic>
        <p:nvPicPr>
          <p:cNvPr id="4" name="图片 3"/>
          <p:cNvPicPr>
            <a:picLocks noChangeAspect="1"/>
          </p:cNvPicPr>
          <p:nvPr/>
        </p:nvPicPr>
        <p:blipFill>
          <a:blip r:embed="rId3"/>
          <a:stretch>
            <a:fillRect/>
          </a:stretch>
        </p:blipFill>
        <p:spPr>
          <a:xfrm>
            <a:off x="1055440" y="1879391"/>
            <a:ext cx="5112568" cy="2927768"/>
          </a:xfrm>
          <a:prstGeom prst="roundRect">
            <a:avLst>
              <a:gd name="adj" fmla="val 17239"/>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3389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a:xfrm>
            <a:off x="5778989" y="1774708"/>
            <a:ext cx="3237730" cy="473271"/>
          </a:xfrm>
        </p:spPr>
        <p:txBody>
          <a:bodyPr rtlCol="0"/>
          <a:lstStyle/>
          <a:p>
            <a:pPr rtl="0"/>
            <a:r>
              <a:rPr lang="zh-CN" altLang="en-US" dirty="0" smtClean="0"/>
              <a:t>火成岩</a:t>
            </a:r>
            <a:endParaRPr lang="zh-CN" altLang="en-US" dirty="0"/>
          </a:p>
        </p:txBody>
      </p:sp>
      <p:sp>
        <p:nvSpPr>
          <p:cNvPr id="5" name="文本占位符 4"/>
          <p:cNvSpPr>
            <a:spLocks noGrp="1"/>
          </p:cNvSpPr>
          <p:nvPr>
            <p:ph type="body" sz="quarter" idx="16"/>
          </p:nvPr>
        </p:nvSpPr>
        <p:spPr>
          <a:xfrm>
            <a:off x="5807968" y="2486558"/>
            <a:ext cx="3566160" cy="493776"/>
          </a:xfrm>
        </p:spPr>
        <p:txBody>
          <a:bodyPr rtlCol="0"/>
          <a:lstStyle/>
          <a:p>
            <a:pPr rtl="0"/>
            <a:r>
              <a:rPr lang="zh-CN" altLang="en-US" dirty="0" smtClean="0"/>
              <a:t>沉积岩</a:t>
            </a:r>
            <a:endParaRPr lang="zh-CN" altLang="en-US" dirty="0"/>
          </a:p>
        </p:txBody>
      </p:sp>
      <p:sp>
        <p:nvSpPr>
          <p:cNvPr id="7" name="标题 1"/>
          <p:cNvSpPr txBox="1">
            <a:spLocks/>
          </p:cNvSpPr>
          <p:nvPr/>
        </p:nvSpPr>
        <p:spPr>
          <a:xfrm>
            <a:off x="1055440" y="2013287"/>
            <a:ext cx="9829800" cy="10826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400" kern="1200">
                <a:solidFill>
                  <a:schemeClr val="accent1"/>
                </a:solidFill>
                <a:latin typeface="+mj-ea"/>
                <a:ea typeface="+mj-ea"/>
                <a:cs typeface="+mj-cs"/>
              </a:defRPr>
            </a:lvl1pPr>
          </a:lstStyle>
          <a:p>
            <a:r>
              <a:rPr lang="zh-CN" altLang="en-US" sz="4800" dirty="0" smtClean="0">
                <a:solidFill>
                  <a:schemeClr val="tx1">
                    <a:lumMod val="50000"/>
                  </a:schemeClr>
                </a:solidFill>
                <a:effectLst>
                  <a:outerShdw blurRad="38100" dist="38100" dir="2700000" algn="tl">
                    <a:srgbClr val="000000">
                      <a:alpha val="43137"/>
                    </a:srgbClr>
                  </a:outerShdw>
                </a:effectLst>
                <a:latin typeface="+mn-ea"/>
                <a:ea typeface="+mn-ea"/>
              </a:rPr>
              <a:t>岩石的分类</a:t>
            </a:r>
            <a:endParaRPr lang="zh-CN" altLang="en-US" sz="4800" dirty="0">
              <a:solidFill>
                <a:schemeClr val="tx1">
                  <a:lumMod val="50000"/>
                </a:schemeClr>
              </a:solidFill>
              <a:effectLst>
                <a:outerShdw blurRad="38100" dist="38100" dir="2700000" algn="tl">
                  <a:srgbClr val="000000">
                    <a:alpha val="43137"/>
                  </a:srgbClr>
                </a:outerShdw>
              </a:effectLst>
              <a:latin typeface="+mn-ea"/>
              <a:ea typeface="+mn-ea"/>
            </a:endParaRPr>
          </a:p>
        </p:txBody>
      </p:sp>
      <p:sp>
        <p:nvSpPr>
          <p:cNvPr id="13" name="文本占位符 4"/>
          <p:cNvSpPr txBox="1">
            <a:spLocks/>
          </p:cNvSpPr>
          <p:nvPr/>
        </p:nvSpPr>
        <p:spPr>
          <a:xfrm>
            <a:off x="5820179" y="3204789"/>
            <a:ext cx="3566160" cy="49377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8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1pPr>
            <a:lvl2pPr marL="0" indent="0" algn="l" defTabSz="914400" rtl="0" eaLnBrk="1" latinLnBrk="0" hangingPunct="1">
              <a:lnSpc>
                <a:spcPct val="90000"/>
              </a:lnSpc>
              <a:spcBef>
                <a:spcPts val="12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2pPr>
            <a:lvl3pPr marL="0" indent="0" algn="l" defTabSz="914400" rtl="0" eaLnBrk="1" latinLnBrk="0" hangingPunct="1">
              <a:lnSpc>
                <a:spcPct val="90000"/>
              </a:lnSpc>
              <a:spcBef>
                <a:spcPts val="12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3pPr>
            <a:lvl4pPr marL="0" indent="0" algn="l" defTabSz="914400" rtl="0" eaLnBrk="1" latinLnBrk="0" hangingPunct="1">
              <a:lnSpc>
                <a:spcPct val="90000"/>
              </a:lnSpc>
              <a:spcBef>
                <a:spcPts val="12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4pPr>
            <a:lvl5pPr marL="0" indent="0" algn="l" defTabSz="914400" rtl="0" eaLnBrk="1" latinLnBrk="0" hangingPunct="1">
              <a:lnSpc>
                <a:spcPct val="90000"/>
              </a:lnSpc>
              <a:spcBef>
                <a:spcPts val="12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a:lstStyle>
          <a:p>
            <a:r>
              <a:rPr lang="zh-CN" altLang="en-US" dirty="0" smtClean="0"/>
              <a:t>变质岩</a:t>
            </a:r>
            <a:endParaRPr lang="zh-CN" altLang="en-US" dirty="0"/>
          </a:p>
        </p:txBody>
      </p:sp>
    </p:spTree>
    <p:extLst>
      <p:ext uri="{BB962C8B-B14F-4D97-AF65-F5344CB8AC3E}">
        <p14:creationId xmlns:p14="http://schemas.microsoft.com/office/powerpoint/2010/main" val="386444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noAutofit/>
          </a:bodyPr>
          <a:lstStyle/>
          <a:p>
            <a:r>
              <a:rPr lang="zh-CN" altLang="en-US" sz="3600" dirty="0" smtClean="0">
                <a:effectLst>
                  <a:outerShdw blurRad="38100" dist="38100" dir="2700000" algn="tl">
                    <a:srgbClr val="000000">
                      <a:alpha val="43137"/>
                    </a:srgbClr>
                  </a:outerShdw>
                </a:effectLst>
                <a:latin typeface="+mn-ea"/>
                <a:ea typeface="+mn-ea"/>
              </a:rPr>
              <a:t>火成岩</a:t>
            </a:r>
            <a:endParaRPr lang="zh-CN" altLang="en-US" sz="3600" dirty="0">
              <a:effectLst>
                <a:outerShdw blurRad="38100" dist="38100" dir="2700000" algn="tl">
                  <a:srgbClr val="000000">
                    <a:alpha val="43137"/>
                  </a:srgbClr>
                </a:outerShdw>
              </a:effectLst>
              <a:latin typeface="+mn-ea"/>
              <a:ea typeface="+mn-ea"/>
            </a:endParaRPr>
          </a:p>
        </p:txBody>
      </p:sp>
      <p:sp>
        <p:nvSpPr>
          <p:cNvPr id="4" name="文本占位符 3"/>
          <p:cNvSpPr>
            <a:spLocks noGrp="1"/>
          </p:cNvSpPr>
          <p:nvPr>
            <p:ph type="body" sz="quarter" idx="14"/>
          </p:nvPr>
        </p:nvSpPr>
        <p:spPr/>
        <p:txBody>
          <a:bodyPr rtlCol="0"/>
          <a:lstStyle/>
          <a:p>
            <a:r>
              <a:rPr lang="zh-CN" altLang="en-US" dirty="0"/>
              <a:t>地壳内部的熔融岩浆受到某些地质构造作用的影响在地下或喷出地表冷凝而成的岩石。</a:t>
            </a:r>
            <a:endParaRPr lang="zh-CN" altLang="en-US" dirty="0"/>
          </a:p>
        </p:txBody>
      </p:sp>
      <p:pic>
        <p:nvPicPr>
          <p:cNvPr id="11" name="图片占位符 10"/>
          <p:cNvPicPr>
            <a:picLocks noGrp="1" noChangeAspect="1"/>
          </p:cNvPicPr>
          <p:nvPr>
            <p:ph type="pic" sz="quarter" idx="15"/>
          </p:nvPr>
        </p:nvPicPr>
        <p:blipFill>
          <a:blip r:embed="rId3"/>
          <a:srcRect t="8583" b="8583"/>
          <a:stretch>
            <a:fillRect/>
          </a:stretch>
        </p:blipFill>
        <p:spPr>
          <a:xfrm>
            <a:off x="6697056" y="1268760"/>
            <a:ext cx="2244575" cy="1409594"/>
          </a:xfrm>
          <a:prstGeom prst="rect">
            <a:avLst/>
          </a:prstGeom>
        </p:spPr>
      </p:pic>
      <p:pic>
        <p:nvPicPr>
          <p:cNvPr id="14" name="图片占位符 13"/>
          <p:cNvPicPr>
            <a:picLocks noGrp="1" noChangeAspect="1"/>
          </p:cNvPicPr>
          <p:nvPr>
            <p:ph type="pic" sz="quarter" idx="13"/>
          </p:nvPr>
        </p:nvPicPr>
        <p:blipFill>
          <a:blip r:embed="rId4"/>
          <a:srcRect l="1280" r="1280"/>
          <a:stretch>
            <a:fillRect/>
          </a:stretch>
        </p:blipFill>
        <p:spPr>
          <a:xfrm>
            <a:off x="1487488" y="1412776"/>
            <a:ext cx="3946576" cy="3036569"/>
          </a:xfrm>
          <a:prstGeom prst="rect">
            <a:avLst/>
          </a:prstGeom>
        </p:spPr>
      </p:pic>
      <p:pic>
        <p:nvPicPr>
          <p:cNvPr id="16" name="图片占位符 15"/>
          <p:cNvPicPr>
            <a:picLocks noGrp="1" noChangeAspect="1"/>
          </p:cNvPicPr>
          <p:nvPr>
            <p:ph type="pic" sz="quarter" idx="16"/>
          </p:nvPr>
        </p:nvPicPr>
        <p:blipFill>
          <a:blip r:embed="rId5"/>
          <a:srcRect t="8147" b="8147"/>
          <a:stretch>
            <a:fillRect/>
          </a:stretch>
        </p:blipFill>
        <p:spPr>
          <a:xfrm>
            <a:off x="6697055" y="3323349"/>
            <a:ext cx="2279265" cy="1431379"/>
          </a:xfrm>
          <a:prstGeom prst="rect">
            <a:avLst/>
          </a:prstGeom>
        </p:spPr>
      </p:pic>
    </p:spTree>
    <p:extLst>
      <p:ext uri="{BB962C8B-B14F-4D97-AF65-F5344CB8AC3E}">
        <p14:creationId xmlns:p14="http://schemas.microsoft.com/office/powerpoint/2010/main" val="25605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noAutofit/>
          </a:bodyPr>
          <a:lstStyle/>
          <a:p>
            <a:r>
              <a:rPr lang="zh-CN" altLang="en-US" sz="3600" dirty="0" smtClean="0">
                <a:effectLst>
                  <a:outerShdw blurRad="38100" dist="38100" dir="2700000" algn="tl">
                    <a:srgbClr val="000000">
                      <a:alpha val="43137"/>
                    </a:srgbClr>
                  </a:outerShdw>
                </a:effectLst>
                <a:latin typeface="+mn-ea"/>
                <a:ea typeface="+mn-ea"/>
              </a:rPr>
              <a:t>沉积岩</a:t>
            </a:r>
            <a:endParaRPr lang="zh-CN" altLang="en-US" sz="3600" dirty="0">
              <a:effectLst>
                <a:outerShdw blurRad="38100" dist="38100" dir="2700000" algn="tl">
                  <a:srgbClr val="000000">
                    <a:alpha val="43137"/>
                  </a:srgbClr>
                </a:outerShdw>
              </a:effectLst>
              <a:latin typeface="+mn-ea"/>
              <a:ea typeface="+mn-ea"/>
            </a:endParaRPr>
          </a:p>
        </p:txBody>
      </p:sp>
      <p:sp>
        <p:nvSpPr>
          <p:cNvPr id="4" name="文本占位符 3"/>
          <p:cNvSpPr>
            <a:spLocks noGrp="1"/>
          </p:cNvSpPr>
          <p:nvPr>
            <p:ph type="body" sz="quarter" idx="14"/>
          </p:nvPr>
        </p:nvSpPr>
        <p:spPr>
          <a:xfrm>
            <a:off x="1028581" y="5919254"/>
            <a:ext cx="8104082" cy="822113"/>
          </a:xfrm>
        </p:spPr>
        <p:txBody>
          <a:bodyPr rtlCol="0">
            <a:normAutofit/>
          </a:bodyPr>
          <a:lstStyle/>
          <a:p>
            <a:r>
              <a:rPr lang="zh-CN" altLang="en-US" dirty="0"/>
              <a:t>沉积岩是在地表不太深的地方，将其他岩石的风化产物和一些火山喷发物，经过水流或冰川的搬运、沉积、成岩作用形成的岩石。</a:t>
            </a:r>
            <a:endParaRPr lang="zh-CN" altLang="en-US" dirty="0"/>
          </a:p>
        </p:txBody>
      </p:sp>
      <p:pic>
        <p:nvPicPr>
          <p:cNvPr id="3" name="图片占位符 2"/>
          <p:cNvPicPr>
            <a:picLocks noGrp="1" noChangeAspect="1"/>
          </p:cNvPicPr>
          <p:nvPr>
            <p:ph type="pic" sz="quarter" idx="13"/>
          </p:nvPr>
        </p:nvPicPr>
        <p:blipFill>
          <a:blip r:embed="rId3"/>
          <a:srcRect l="12148" r="12148"/>
          <a:stretch>
            <a:fillRect/>
          </a:stretch>
        </p:blipFill>
        <p:spPr>
          <a:xfrm>
            <a:off x="1199456" y="1268760"/>
            <a:ext cx="4450632" cy="3424399"/>
          </a:xfrm>
          <a:prstGeom prst="rect">
            <a:avLst/>
          </a:prstGeom>
        </p:spPr>
      </p:pic>
      <p:pic>
        <p:nvPicPr>
          <p:cNvPr id="7" name="图片占位符 6"/>
          <p:cNvPicPr>
            <a:picLocks noGrp="1" noChangeAspect="1"/>
          </p:cNvPicPr>
          <p:nvPr>
            <p:ph type="pic" sz="quarter" idx="15"/>
          </p:nvPr>
        </p:nvPicPr>
        <p:blipFill>
          <a:blip r:embed="rId4"/>
          <a:srcRect t="8147" b="8147"/>
          <a:stretch>
            <a:fillRect/>
          </a:stretch>
        </p:blipFill>
        <p:spPr>
          <a:prstGeom prst="rect">
            <a:avLst/>
          </a:prstGeom>
        </p:spPr>
      </p:pic>
      <p:pic>
        <p:nvPicPr>
          <p:cNvPr id="9" name="图片占位符 8"/>
          <p:cNvPicPr>
            <a:picLocks noGrp="1" noChangeAspect="1"/>
          </p:cNvPicPr>
          <p:nvPr>
            <p:ph type="pic" sz="quarter" idx="16"/>
          </p:nvPr>
        </p:nvPicPr>
        <p:blipFill>
          <a:blip r:embed="rId5"/>
          <a:srcRect t="8093" b="8093"/>
          <a:stretch>
            <a:fillRect/>
          </a:stretch>
        </p:blipFill>
        <p:spPr>
          <a:prstGeom prst="rect">
            <a:avLst/>
          </a:prstGeom>
        </p:spPr>
      </p:pic>
    </p:spTree>
    <p:extLst>
      <p:ext uri="{BB962C8B-B14F-4D97-AF65-F5344CB8AC3E}">
        <p14:creationId xmlns:p14="http://schemas.microsoft.com/office/powerpoint/2010/main" val="18545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28580" y="5085184"/>
            <a:ext cx="8104083" cy="579921"/>
          </a:xfrm>
        </p:spPr>
        <p:txBody>
          <a:bodyPr rtlCol="0">
            <a:noAutofit/>
          </a:bodyPr>
          <a:lstStyle/>
          <a:p>
            <a:r>
              <a:rPr lang="zh-CN" altLang="en-US" sz="3600" dirty="0" smtClean="0">
                <a:effectLst>
                  <a:outerShdw blurRad="38100" dist="38100" dir="2700000" algn="tl">
                    <a:srgbClr val="000000">
                      <a:alpha val="43137"/>
                    </a:srgbClr>
                  </a:outerShdw>
                </a:effectLst>
                <a:latin typeface="+mn-ea"/>
                <a:ea typeface="+mn-ea"/>
              </a:rPr>
              <a:t>变质岩</a:t>
            </a:r>
            <a:endParaRPr lang="zh-CN" altLang="en-US" sz="3600" dirty="0">
              <a:effectLst>
                <a:outerShdw blurRad="38100" dist="38100" dir="2700000" algn="tl">
                  <a:srgbClr val="000000">
                    <a:alpha val="43137"/>
                  </a:srgbClr>
                </a:outerShdw>
              </a:effectLst>
              <a:latin typeface="+mn-ea"/>
              <a:ea typeface="+mn-ea"/>
            </a:endParaRPr>
          </a:p>
        </p:txBody>
      </p:sp>
      <p:sp>
        <p:nvSpPr>
          <p:cNvPr id="4" name="文本占位符 3"/>
          <p:cNvSpPr>
            <a:spLocks noGrp="1"/>
          </p:cNvSpPr>
          <p:nvPr>
            <p:ph type="body" sz="quarter" idx="14"/>
          </p:nvPr>
        </p:nvSpPr>
        <p:spPr>
          <a:xfrm>
            <a:off x="1028581" y="5699014"/>
            <a:ext cx="8104082" cy="822113"/>
          </a:xfrm>
        </p:spPr>
        <p:txBody>
          <a:bodyPr rtlCol="0">
            <a:normAutofit fontScale="92500"/>
          </a:bodyPr>
          <a:lstStyle/>
          <a:p>
            <a:r>
              <a:rPr lang="zh-CN" altLang="en-US" dirty="0"/>
              <a:t>变质岩是在地球内力作用，引起的岩石构造的变化和改造产生的新型岩石。 这些力量包括温度、压力、应力的变化、化学成分。 固态的岩石在地球内部的压力和温度作用下，发生物质成分的迁移和重结晶，形成新的矿物组合。 如普通石灰石由于重结晶变成大理石。</a:t>
            </a:r>
            <a:endParaRPr lang="zh-CN" altLang="en-US" dirty="0"/>
          </a:p>
        </p:txBody>
      </p:sp>
      <p:pic>
        <p:nvPicPr>
          <p:cNvPr id="5" name="图片占位符 4"/>
          <p:cNvPicPr>
            <a:picLocks noGrp="1" noChangeAspect="1"/>
          </p:cNvPicPr>
          <p:nvPr>
            <p:ph type="pic" sz="quarter" idx="15"/>
          </p:nvPr>
        </p:nvPicPr>
        <p:blipFill>
          <a:blip r:embed="rId3"/>
          <a:srcRect t="10131" b="10131"/>
          <a:stretch>
            <a:fillRect/>
          </a:stretch>
        </p:blipFill>
        <p:spPr>
          <a:prstGeom prst="rect">
            <a:avLst/>
          </a:prstGeom>
        </p:spPr>
      </p:pic>
      <p:pic>
        <p:nvPicPr>
          <p:cNvPr id="10" name="图片占位符 9"/>
          <p:cNvPicPr>
            <a:picLocks noGrp="1" noChangeAspect="1"/>
          </p:cNvPicPr>
          <p:nvPr>
            <p:ph type="pic" sz="quarter" idx="16"/>
          </p:nvPr>
        </p:nvPicPr>
        <p:blipFill>
          <a:blip r:embed="rId4"/>
          <a:srcRect t="15277" b="15277"/>
          <a:stretch>
            <a:fillRect/>
          </a:stretch>
        </p:blipFill>
        <p:spPr>
          <a:prstGeom prst="rect">
            <a:avLst/>
          </a:prstGeom>
        </p:spPr>
      </p:pic>
      <p:pic>
        <p:nvPicPr>
          <p:cNvPr id="12" name="图片占位符 11"/>
          <p:cNvPicPr>
            <a:picLocks noGrp="1" noChangeAspect="1"/>
          </p:cNvPicPr>
          <p:nvPr>
            <p:ph type="pic" sz="quarter" idx="13"/>
          </p:nvPr>
        </p:nvPicPr>
        <p:blipFill>
          <a:blip r:embed="rId5"/>
          <a:srcRect l="13477" r="13477"/>
          <a:stretch>
            <a:fillRect/>
          </a:stretch>
        </p:blipFill>
        <p:spPr>
          <a:xfrm>
            <a:off x="1127448" y="1196752"/>
            <a:ext cx="4594648" cy="3535208"/>
          </a:xfrm>
          <a:prstGeom prst="rect">
            <a:avLst/>
          </a:prstGeom>
          <a:noFill/>
          <a:ln>
            <a:noFill/>
          </a:ln>
        </p:spPr>
      </p:pic>
    </p:spTree>
    <p:extLst>
      <p:ext uri="{BB962C8B-B14F-4D97-AF65-F5344CB8AC3E}">
        <p14:creationId xmlns:p14="http://schemas.microsoft.com/office/powerpoint/2010/main" val="416603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27648" y="404664"/>
            <a:ext cx="7315200" cy="1828800"/>
          </a:xfrm>
        </p:spPr>
        <p:txBody>
          <a:bodyPr rtlCol="0">
            <a:normAutofit/>
          </a:bodyPr>
          <a:lstStyle/>
          <a:p>
            <a:pPr rtl="0"/>
            <a:r>
              <a:rPr lang="zh-CN" altLang="en-US" sz="9600" b="1" dirty="0" smtClean="0">
                <a:effectLst>
                  <a:outerShdw blurRad="38100" dist="38100" dir="2700000" algn="tl">
                    <a:srgbClr val="000000">
                      <a:alpha val="43137"/>
                    </a:srgbClr>
                  </a:outerShdw>
                </a:effectLst>
                <a:latin typeface="+mn-ea"/>
                <a:ea typeface="+mn-ea"/>
              </a:rPr>
              <a:t>谢谢大家！</a:t>
            </a:r>
            <a:endParaRPr lang="zh-CN" sz="9600" b="1" dirty="0">
              <a:effectLst>
                <a:outerShdw blurRad="38100" dist="38100" dir="2700000" algn="tl">
                  <a:srgbClr val="000000">
                    <a:alpha val="43137"/>
                  </a:srgbClr>
                </a:outerShdw>
              </a:effectLst>
              <a:latin typeface="+mn-ea"/>
              <a:ea typeface="+mn-ea"/>
            </a:endParaRPr>
          </a:p>
        </p:txBody>
      </p:sp>
      <p:sp>
        <p:nvSpPr>
          <p:cNvPr id="3" name="文本占位符 2"/>
          <p:cNvSpPr>
            <a:spLocks noGrp="1"/>
          </p:cNvSpPr>
          <p:nvPr>
            <p:ph type="body" idx="1"/>
          </p:nvPr>
        </p:nvSpPr>
        <p:spPr/>
        <p:txBody>
          <a:bodyPr rtlCol="0">
            <a:normAutofit fontScale="92500" lnSpcReduction="10000"/>
          </a:bodyPr>
          <a:lstStyle/>
          <a:p>
            <a:pPr rtl="0"/>
            <a:r>
              <a:rPr lang="en-US" altLang="zh-CN" sz="2800" b="1" dirty="0" smtClean="0">
                <a:effectLst>
                  <a:outerShdw blurRad="38100" dist="38100" dir="2700000" algn="tl">
                    <a:srgbClr val="000000">
                      <a:alpha val="43137"/>
                    </a:srgbClr>
                  </a:outerShdw>
                </a:effectLst>
                <a:latin typeface="+mn-ea"/>
                <a:ea typeface="+mn-ea"/>
              </a:rPr>
              <a:t>3</a:t>
            </a:r>
            <a:r>
              <a:rPr lang="zh-CN" altLang="en-US" sz="2800" b="1" dirty="0" smtClean="0">
                <a:effectLst>
                  <a:outerShdw blurRad="38100" dist="38100" dir="2700000" algn="tl">
                    <a:srgbClr val="000000">
                      <a:alpha val="43137"/>
                    </a:srgbClr>
                  </a:outerShdw>
                </a:effectLst>
                <a:latin typeface="+mn-ea"/>
                <a:ea typeface="+mn-ea"/>
              </a:rPr>
              <a:t>年</a:t>
            </a:r>
            <a:r>
              <a:rPr lang="en-US" altLang="zh-CN" sz="2800" b="1" dirty="0" smtClean="0">
                <a:effectLst>
                  <a:outerShdw blurRad="38100" dist="38100" dir="2700000" algn="tl">
                    <a:srgbClr val="000000">
                      <a:alpha val="43137"/>
                    </a:srgbClr>
                  </a:outerShdw>
                </a:effectLst>
                <a:latin typeface="+mn-ea"/>
                <a:ea typeface="+mn-ea"/>
              </a:rPr>
              <a:t>5</a:t>
            </a:r>
            <a:r>
              <a:rPr lang="zh-CN" altLang="en-US" sz="2800" b="1" dirty="0" smtClean="0">
                <a:effectLst>
                  <a:outerShdw blurRad="38100" dist="38100" dir="2700000" algn="tl">
                    <a:srgbClr val="000000">
                      <a:alpha val="43137"/>
                    </a:srgbClr>
                  </a:outerShdw>
                </a:effectLst>
                <a:latin typeface="+mn-ea"/>
                <a:ea typeface="+mn-ea"/>
              </a:rPr>
              <a:t>班孙金颜</a:t>
            </a:r>
            <a:endParaRPr lang="en-US" altLang="zh-CN" sz="2800" b="1" dirty="0" smtClean="0">
              <a:effectLst>
                <a:outerShdw blurRad="38100" dist="38100" dir="2700000" algn="tl">
                  <a:srgbClr val="000000">
                    <a:alpha val="43137"/>
                  </a:srgbClr>
                </a:outerShdw>
              </a:effectLst>
              <a:latin typeface="+mn-ea"/>
              <a:ea typeface="+mn-ea"/>
            </a:endParaRPr>
          </a:p>
          <a:p>
            <a:pPr rtl="0"/>
            <a:r>
              <a:rPr lang="en-US" altLang="zh-CN" sz="2800" b="1" dirty="0" smtClean="0">
                <a:effectLst>
                  <a:outerShdw blurRad="38100" dist="38100" dir="2700000" algn="tl">
                    <a:srgbClr val="000000">
                      <a:alpha val="43137"/>
                    </a:srgbClr>
                  </a:outerShdw>
                </a:effectLst>
                <a:latin typeface="+mn-ea"/>
                <a:ea typeface="+mn-ea"/>
              </a:rPr>
              <a:t>2018-02-23</a:t>
            </a:r>
            <a:endParaRPr lang="zh-CN" sz="2800" b="1" dirty="0">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68434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小朋友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6155_TF03896101" id="{2DD6D07C-62C5-4983-8A62-901C033A8EE7}" vid="{70D8C0C3-5312-44A4-9E22-B61961D3F58F}"/>
    </a:ext>
  </a:extLst>
</a:theme>
</file>

<file path=ppt/theme/theme2.xml><?xml version="1.0" encoding="utf-8"?>
<a:theme xmlns:a="http://schemas.openxmlformats.org/drawingml/2006/main" name="办公室主题">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办公室主题">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2.xml><?xml version="1.0" encoding="utf-8"?>
<ds:datastoreItem xmlns:ds="http://schemas.openxmlformats.org/officeDocument/2006/customXml" ds:itemID="{1DA15C6C-6BB6-4DB6-B7D6-7F14EAB2CC5C}">
  <ds:schemaRefs>
    <ds:schemaRef ds:uri="40262f94-9f35-4ac3-9a90-690165a166b7"/>
    <ds:schemaRef ds:uri="http://www.w3.org/XML/1998/namespace"/>
    <ds:schemaRef ds:uri="http://schemas.microsoft.com/office/infopath/2007/PartnerControls"/>
    <ds:schemaRef ds:uri="a4f35948-e619-41b3-aa29-22878b09cfd2"/>
    <ds:schemaRef ds:uri="http://schemas.microsoft.com/office/2006/documentManagement/types"/>
    <ds:schemaRef ds:uri="http://purl.org/dc/terms/"/>
    <ds:schemaRef ds:uri="http://purl.org/dc/elements/1.1/"/>
    <ds:schemaRef ds:uri="http://schemas.microsoft.com/office/2006/metadata/propertie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学校儿童教育演示文稿、相册（宽屏）</Template>
  <TotalTime>28</TotalTime>
  <Words>369</Words>
  <Application>Microsoft Office PowerPoint</Application>
  <PresentationFormat>宽屏</PresentationFormat>
  <Paragraphs>30</Paragraphs>
  <Slides>7</Slides>
  <Notes>7</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7</vt:i4>
      </vt:variant>
    </vt:vector>
  </HeadingPairs>
  <TitlesOfParts>
    <vt:vector size="12" baseType="lpstr">
      <vt:lpstr>黑体</vt:lpstr>
      <vt:lpstr>宋体</vt:lpstr>
      <vt:lpstr>微软雅黑</vt:lpstr>
      <vt:lpstr>Arial</vt:lpstr>
      <vt:lpstr>小朋友 16x9</vt:lpstr>
      <vt:lpstr>岩石</vt:lpstr>
      <vt:lpstr>什么是岩石？</vt:lpstr>
      <vt:lpstr>PowerPoint 演示文稿</vt:lpstr>
      <vt:lpstr>火成岩</vt:lpstr>
      <vt:lpstr>沉积岩</vt:lpstr>
      <vt:lpstr>变质岩</vt:lpstr>
      <vt:lpstr>谢谢大家！</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标题布局</dc:title>
  <dc:creator>Minjie Sun</dc:creator>
  <cp:keywords/>
  <cp:lastModifiedBy>Minjie Sun</cp:lastModifiedBy>
  <cp:revision>9</cp:revision>
  <dcterms:created xsi:type="dcterms:W3CDTF">2018-02-23T05:04:50Z</dcterms:created>
  <dcterms:modified xsi:type="dcterms:W3CDTF">2018-02-23T05:33:37Z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